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  <p:sldMasterId id="2147483961" r:id="rId2"/>
  </p:sldMasterIdLst>
  <p:notesMasterIdLst>
    <p:notesMasterId r:id="rId31"/>
  </p:notesMasterIdLst>
  <p:sldIdLst>
    <p:sldId id="2682" r:id="rId3"/>
    <p:sldId id="2683" r:id="rId4"/>
    <p:sldId id="2684" r:id="rId5"/>
    <p:sldId id="2656" r:id="rId6"/>
    <p:sldId id="2661" r:id="rId7"/>
    <p:sldId id="2662" r:id="rId8"/>
    <p:sldId id="2675" r:id="rId9"/>
    <p:sldId id="2676" r:id="rId10"/>
    <p:sldId id="2685" r:id="rId11"/>
    <p:sldId id="2677" r:id="rId12"/>
    <p:sldId id="2663" r:id="rId13"/>
    <p:sldId id="2622" r:id="rId14"/>
    <p:sldId id="2623" r:id="rId15"/>
    <p:sldId id="2624" r:id="rId16"/>
    <p:sldId id="2686" r:id="rId17"/>
    <p:sldId id="2671" r:id="rId18"/>
    <p:sldId id="2672" r:id="rId19"/>
    <p:sldId id="2673" r:id="rId20"/>
    <p:sldId id="2674" r:id="rId21"/>
    <p:sldId id="2636" r:id="rId22"/>
    <p:sldId id="2687" r:id="rId23"/>
    <p:sldId id="2637" r:id="rId24"/>
    <p:sldId id="2650" r:id="rId25"/>
    <p:sldId id="2651" r:id="rId26"/>
    <p:sldId id="2652" r:id="rId27"/>
    <p:sldId id="2688" r:id="rId28"/>
    <p:sldId id="2689" r:id="rId29"/>
    <p:sldId id="2690" r:id="rId30"/>
  </p:sldIdLst>
  <p:sldSz cx="12858750" cy="723265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8A"/>
    <a:srgbClr val="005D40"/>
    <a:srgbClr val="F29548"/>
    <a:srgbClr val="F18D3B"/>
    <a:srgbClr val="EE7919"/>
    <a:srgbClr val="F8B566"/>
    <a:srgbClr val="EB6300"/>
    <a:srgbClr val="EA5454"/>
    <a:srgbClr val="4AB085"/>
    <a:srgbClr val="BF3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975" autoAdjust="0"/>
  </p:normalViewPr>
  <p:slideViewPr>
    <p:cSldViewPr>
      <p:cViewPr varScale="1">
        <p:scale>
          <a:sx n="77" d="100"/>
          <a:sy n="77" d="100"/>
        </p:scale>
        <p:origin x="763" y="67"/>
      </p:cViewPr>
      <p:guideLst>
        <p:guide orient="horz" pos="373"/>
        <p:guide pos="4050"/>
        <p:guide pos="557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430092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716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186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623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929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943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15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232152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381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435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942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64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764289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368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21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50052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438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46D230FF-CF30-47C2-BA4C-59A7874B97B3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404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77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123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26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847842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737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401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5371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916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</a:t>
            </a:r>
            <a:r>
              <a:rPr lang="en-US" dirty="0" smtClean="0"/>
              <a:t>https://9ppt.taobao.com，</a:t>
            </a:r>
            <a:r>
              <a:rPr lang="zh-CN" altLang="en-US" dirty="0" smtClean="0"/>
              <a:t>专业</a:t>
            </a:r>
            <a:r>
              <a:rPr lang="en-US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dirty="0" smtClean="0"/>
              <a:t>PPT</a:t>
            </a:r>
            <a:r>
              <a:rPr lang="zh-CN" altLang="en-US" dirty="0" smtClean="0"/>
              <a:t>问题！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39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72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35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714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34256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15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5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9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34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4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909" y="5237017"/>
            <a:ext cx="2340487" cy="19956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45" y="0"/>
            <a:ext cx="1707704" cy="14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3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5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9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2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6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8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960" r:id="rId2"/>
  </p:sldLayoutIdLst>
  <p:timing>
    <p:tnLst>
      <p:par>
        <p:cTn id="1" dur="indefinite" restart="never" nodeType="tmRoot"/>
      </p:par>
    </p:tnLst>
  </p:timing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022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9015" y="952029"/>
            <a:ext cx="6480720" cy="5256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8934" y="342524"/>
            <a:ext cx="4240882" cy="20473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5725" y="4552429"/>
            <a:ext cx="5067300" cy="2303318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4053111" y="2838188"/>
            <a:ext cx="4752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清新文艺工作</a:t>
            </a:r>
            <a:r>
              <a:rPr lang="en-US" altLang="zh-CN" sz="36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zh-CN" altLang="en-US" sz="36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模板</a:t>
            </a:r>
            <a:endParaRPr lang="zh-CN" altLang="en-US" sz="3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695263" y="3407754"/>
            <a:ext cx="3468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2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2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2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2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200" cap="all" dirty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2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2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r>
              <a:rPr lang="zh-CN" altLang="en-US" sz="12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2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|</a:t>
            </a:r>
            <a:endParaRPr lang="zh-CN" altLang="en-US" sz="12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1791" y="5632549"/>
            <a:ext cx="1876605" cy="16001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" y="0"/>
            <a:ext cx="1761340" cy="1456085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5578070" y="4155638"/>
            <a:ext cx="17026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zh-CN" altLang="en-US" sz="12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锐旗设计</a:t>
            </a:r>
            <a:endParaRPr lang="zh-CN" altLang="en-US" sz="12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uld This Be Lov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24575" y="-110583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959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5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/>
      <p:bldP spid="14" grpId="1"/>
      <p:bldP spid="15" grpId="0"/>
      <p:bldP spid="15" grpId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>
            <a:grpSpLocks/>
          </p:cNvGrpSpPr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29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>
            <a:grpSpLocks/>
          </p:cNvGrpSpPr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29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>
            <a:grpSpLocks/>
          </p:cNvGrpSpPr>
          <p:nvPr/>
        </p:nvGrpSpPr>
        <p:grpSpPr bwMode="auto">
          <a:xfrm>
            <a:off x="6220098" y="1567679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08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>
            <a:grpSpLocks/>
          </p:cNvGrpSpPr>
          <p:nvPr/>
        </p:nvGrpSpPr>
        <p:grpSpPr bwMode="auto">
          <a:xfrm>
            <a:off x="6220098" y="5635928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008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>
            <a:grpSpLocks/>
          </p:cNvGrpSpPr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>
              <a:grpSpLocks/>
            </p:cNvGrpSpPr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>
                <a:grpSpLocks/>
              </p:cNvGrpSpPr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>
                  <a:spLocks/>
                </p:cNvSpPr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>
                  <a:spLocks/>
                </p:cNvSpPr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>
                  <a:spLocks/>
                </p:cNvSpPr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F295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>
                  <a:spLocks/>
                </p:cNvSpPr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>
                  <a:spLocks/>
                </p:cNvSpPr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008C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>
                  <a:spLocks/>
                </p:cNvSpPr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>
                  <a:spLocks/>
                </p:cNvSpPr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F295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>
                <a:spLocks/>
              </p:cNvSpPr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008C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86647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54572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5768854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44810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374893" y="462746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38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>
            <a:spLocks/>
          </p:cNvSpPr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6" name="Freeform 2353"/>
          <p:cNvSpPr>
            <a:spLocks/>
          </p:cNvSpPr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7" name="Freeform 2354"/>
          <p:cNvSpPr>
            <a:spLocks/>
          </p:cNvSpPr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>
            <a:spLocks/>
          </p:cNvSpPr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>
            <a:spLocks/>
          </p:cNvSpPr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>
              <a:spLocks/>
            </p:cNvSpPr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4" name="任意多边形 2433"/>
            <p:cNvSpPr>
              <a:spLocks/>
            </p:cNvSpPr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任意多边形 2432"/>
            <p:cNvSpPr>
              <a:spLocks/>
            </p:cNvSpPr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74893" y="462746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75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>
            <a:spLocks/>
          </p:cNvSpPr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F29548"/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1">
              <a:solidFill>
                <a:srgbClr val="FFFFFF"/>
              </a:solidFill>
              <a:latin typeface="微软雅黑 Light" panose="02010600030101010101" charset="-122"/>
              <a:ea typeface="微软雅黑 Light" panose="02010600030101010101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1">
              <a:solidFill>
                <a:srgbClr val="FFFFFF"/>
              </a:solidFill>
              <a:latin typeface="微软雅黑 Light" panose="02010600030101010101" charset="-122"/>
              <a:ea typeface="微软雅黑 Light" panose="02010600030101010101" charset="-122"/>
            </a:endParaRPr>
          </a:p>
        </p:txBody>
      </p:sp>
      <p:sp>
        <p:nvSpPr>
          <p:cNvPr id="28" name="MH_Other_4"/>
          <p:cNvSpPr>
            <a:spLocks/>
          </p:cNvSpPr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>
            <a:spLocks/>
          </p:cNvSpPr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10600030101010101" charset="-122"/>
              <a:ea typeface="微软雅黑 Light" panose="02010600030101010101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008C8A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7" dirty="0">
              <a:solidFill>
                <a:schemeClr val="bg1"/>
              </a:solidFill>
              <a:latin typeface="微软雅黑 Light" panose="02010600030101010101" charset="-122"/>
              <a:ea typeface="微软雅黑 Light" panose="02010600030101010101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008C8A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7" dirty="0">
              <a:solidFill>
                <a:schemeClr val="bg1"/>
              </a:solidFill>
              <a:latin typeface="微软雅黑 Light" panose="02010600030101010101" charset="-122"/>
              <a:ea typeface="微软雅黑 Light" panose="02010600030101010101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008C8A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7" dirty="0">
              <a:solidFill>
                <a:schemeClr val="bg1"/>
              </a:solidFill>
              <a:latin typeface="微软雅黑 Light" panose="02010600030101010101" charset="-122"/>
              <a:ea typeface="微软雅黑 Light" panose="02010600030101010101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74893" y="462746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133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3059701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337123"/>
            <a:ext cx="1444124" cy="1444124"/>
          </a:xfrm>
          <a:prstGeom prst="donut">
            <a:avLst>
              <a:gd name="adj" fmla="val 19079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724660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F2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>
              <a:spLocks/>
            </p:cNvSpPr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SY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501639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293821"/>
            <a:ext cx="1444124" cy="1444124"/>
          </a:xfrm>
          <a:prstGeom prst="donut">
            <a:avLst>
              <a:gd name="adj" fmla="val 19079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685449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F2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>
              <a:spLocks/>
            </p:cNvSpPr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SY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054048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342258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193901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117895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05456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331986"/>
            <a:ext cx="1444124" cy="1444124"/>
          </a:xfrm>
          <a:prstGeom prst="donut">
            <a:avLst>
              <a:gd name="adj" fmla="val 19079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723615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F2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>
              <a:spLocks/>
            </p:cNvSpPr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SY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064838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342259"/>
            <a:ext cx="1444124" cy="1444124"/>
          </a:xfrm>
          <a:prstGeom prst="donut">
            <a:avLst>
              <a:gd name="adj" fmla="val 19079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733887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2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>
              <a:spLocks/>
            </p:cNvSpPr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SY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07510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352531"/>
            <a:ext cx="1444124" cy="1444124"/>
          </a:xfrm>
          <a:prstGeom prst="donut">
            <a:avLst>
              <a:gd name="adj" fmla="val 19079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744159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29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>
              <a:spLocks/>
            </p:cNvSpPr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SY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756408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35253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832247" y="410379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69991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832247" y="2047297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6434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9643632" y="3038258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63438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9643632" y="5105183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70130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374893" y="462746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10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008C8A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F29548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008C8A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F29548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F29548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008C8A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F29548"/>
          </a:solidFill>
        </p:grpSpPr>
        <p:sp>
          <p:nvSpPr>
            <p:cNvPr id="99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008C8A"/>
          </a:solidFill>
        </p:grpSpPr>
        <p:sp>
          <p:nvSpPr>
            <p:cNvPr id="109" name="AutoShape 56"/>
            <p:cNvSpPr>
              <a:spLocks/>
            </p:cNvSpPr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>
              <a:spLocks/>
            </p:cNvSpPr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>
              <a:spLocks/>
            </p:cNvSpPr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>
            <a:spLocks/>
          </p:cNvSpPr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2954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pPr algn="ctr" defTabSz="241082" hangingPunct="0">
              <a:lnSpc>
                <a:spcPct val="130000"/>
              </a:lnSpc>
            </a:pPr>
            <a:endParaRPr lang="en-US" sz="1476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008C8A"/>
          </a:solidFill>
        </p:grpSpPr>
        <p:sp>
          <p:nvSpPr>
            <p:cNvPr id="114" name="AutoShape 120"/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008C8A"/>
          </a:solidFill>
        </p:grpSpPr>
        <p:sp>
          <p:nvSpPr>
            <p:cNvPr id="118" name="AutoShape 140"/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F29548"/>
          </a:solidFill>
        </p:grpSpPr>
        <p:sp>
          <p:nvSpPr>
            <p:cNvPr id="126" name="AutoShape 97"/>
            <p:cNvSpPr>
              <a:spLocks/>
            </p:cNvSpPr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>
              <a:spLocks/>
            </p:cNvSpPr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>
              <a:spLocks/>
            </p:cNvSpPr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6" name="矩形 65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374893" y="462746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83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7775" y="2227256"/>
            <a:ext cx="2743200" cy="2706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455" y="2836873"/>
            <a:ext cx="1237839" cy="15696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9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1543" y="3040260"/>
            <a:ext cx="4916854" cy="41923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" y="0"/>
            <a:ext cx="3764727" cy="3112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1484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1675232"/>
            <a:ext cx="37967" cy="2493652"/>
            <a:chOff x="1331651" y="1597980"/>
            <a:chExt cx="36000" cy="2364481"/>
          </a:xfrm>
          <a:solidFill>
            <a:srgbClr val="F29548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F29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F295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106062"/>
            <a:ext cx="37967" cy="2520910"/>
            <a:chOff x="1331651" y="1572132"/>
            <a:chExt cx="36000" cy="2390327"/>
          </a:xfrm>
          <a:solidFill>
            <a:srgbClr val="008C8A"/>
          </a:solidFill>
        </p:grpSpPr>
        <p:cxnSp>
          <p:nvCxnSpPr>
            <p:cNvPr id="25" name="直接连接符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008C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008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1675232"/>
            <a:ext cx="37967" cy="2493652"/>
            <a:chOff x="1331651" y="1597980"/>
            <a:chExt cx="36000" cy="2364481"/>
          </a:xfrm>
          <a:solidFill>
            <a:srgbClr val="F29548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F295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F295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106060"/>
            <a:ext cx="37967" cy="2520911"/>
            <a:chOff x="1331651" y="1572132"/>
            <a:chExt cx="36000" cy="2390328"/>
          </a:xfrm>
          <a:solidFill>
            <a:srgbClr val="008C8A"/>
          </a:solidFill>
        </p:grpSpPr>
        <p:cxnSp>
          <p:nvCxnSpPr>
            <p:cNvPr id="35" name="直接连接符 34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008C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008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106060"/>
            <a:ext cx="2214639" cy="107286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F29548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1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106060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008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2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09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18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1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106060"/>
            <a:ext cx="2214639" cy="1072869"/>
            <a:chOff x="6152961" y="2945166"/>
            <a:chExt cx="2099921" cy="1017295"/>
          </a:xfrm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F29548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3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106060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008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2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6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09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0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18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21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>
            <a:spLocks/>
          </p:cNvSpPr>
          <p:nvPr/>
        </p:nvSpPr>
        <p:spPr>
          <a:xfrm>
            <a:off x="1699813" y="1672481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 Placeholder 2"/>
          <p:cNvSpPr txBox="1">
            <a:spLocks/>
          </p:cNvSpPr>
          <p:nvPr/>
        </p:nvSpPr>
        <p:spPr>
          <a:xfrm>
            <a:off x="1699813" y="2057327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>
            <a:spLocks/>
          </p:cNvSpPr>
          <p:nvPr/>
        </p:nvSpPr>
        <p:spPr>
          <a:xfrm>
            <a:off x="4176313" y="4587131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Text Placeholder 2"/>
          <p:cNvSpPr txBox="1">
            <a:spLocks/>
          </p:cNvSpPr>
          <p:nvPr/>
        </p:nvSpPr>
        <p:spPr>
          <a:xfrm>
            <a:off x="4176313" y="4971977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6786163" y="1767731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6786163" y="2152577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9281713" y="4701431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9281713" y="5086277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374893" y="462746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7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lock Arc 51"/>
          <p:cNvSpPr/>
          <p:nvPr/>
        </p:nvSpPr>
        <p:spPr>
          <a:xfrm>
            <a:off x="1301784" y="2575640"/>
            <a:ext cx="2339450" cy="2337218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672">
              <a:defRPr/>
            </a:pPr>
            <a:endParaRPr lang="en-US" sz="2669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Block Arc 52"/>
          <p:cNvSpPr/>
          <p:nvPr/>
        </p:nvSpPr>
        <p:spPr>
          <a:xfrm rot="10800000">
            <a:off x="3279601" y="2571175"/>
            <a:ext cx="2339450" cy="233945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Block Arc 53"/>
          <p:cNvSpPr/>
          <p:nvPr/>
        </p:nvSpPr>
        <p:spPr>
          <a:xfrm>
            <a:off x="5259650" y="2575640"/>
            <a:ext cx="2339450" cy="2337218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672">
              <a:defRPr/>
            </a:pPr>
            <a:endParaRPr lang="en-US" sz="2669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Block Arc 54"/>
          <p:cNvSpPr/>
          <p:nvPr/>
        </p:nvSpPr>
        <p:spPr>
          <a:xfrm rot="10800000">
            <a:off x="7237467" y="2571175"/>
            <a:ext cx="2339450" cy="2339450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Block Arc 55"/>
          <p:cNvSpPr/>
          <p:nvPr/>
        </p:nvSpPr>
        <p:spPr>
          <a:xfrm>
            <a:off x="9217518" y="2575640"/>
            <a:ext cx="2339450" cy="2337218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672">
              <a:defRPr/>
            </a:pPr>
            <a:endParaRPr lang="en-US" sz="2669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1797355" y="3089068"/>
            <a:ext cx="1359470" cy="1359471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2954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7161" tIns="257161" rIns="222187" bIns="222187" spcCol="1270" anchor="ctr"/>
          <a:lstStyle/>
          <a:p>
            <a:pPr algn="ctr" defTabSz="1250112">
              <a:spcAft>
                <a:spcPct val="35000"/>
              </a:spcAft>
              <a:defRPr/>
            </a:pPr>
            <a:r>
              <a:rPr lang="en-US" sz="5062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5062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3779637" y="3089068"/>
            <a:ext cx="1359470" cy="1359471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506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5" name="Freeform 64"/>
          <p:cNvSpPr/>
          <p:nvPr/>
        </p:nvSpPr>
        <p:spPr>
          <a:xfrm>
            <a:off x="5761919" y="3089068"/>
            <a:ext cx="1359470" cy="1359471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2954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7161" tIns="257161" rIns="222187" bIns="222187" spcCol="1270" anchor="ctr"/>
          <a:lstStyle/>
          <a:p>
            <a:pPr algn="ctr" defTabSz="1250112">
              <a:spcAft>
                <a:spcPct val="35000"/>
              </a:spcAft>
              <a:defRPr/>
            </a:pPr>
            <a:r>
              <a:rPr lang="en-US" sz="5062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5062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7744201" y="3089068"/>
            <a:ext cx="1359470" cy="1359471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506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7" name="Freeform 66"/>
          <p:cNvSpPr/>
          <p:nvPr/>
        </p:nvSpPr>
        <p:spPr>
          <a:xfrm>
            <a:off x="9728714" y="3089068"/>
            <a:ext cx="1357238" cy="1359471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rgbClr val="F2954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7161" tIns="257161" rIns="222187" bIns="222187" spcCol="1270" anchor="ctr"/>
          <a:lstStyle/>
          <a:p>
            <a:pPr algn="ctr" defTabSz="1250112">
              <a:spcAft>
                <a:spcPct val="35000"/>
              </a:spcAft>
              <a:defRPr/>
            </a:pPr>
            <a:r>
              <a:rPr lang="en-US" sz="5062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en-US" sz="5062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1117657" y="4961967"/>
            <a:ext cx="2161943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1117657" y="534681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 Placeholder 7"/>
          <p:cNvSpPr txBox="1">
            <a:spLocks/>
          </p:cNvSpPr>
          <p:nvPr/>
        </p:nvSpPr>
        <p:spPr>
          <a:xfrm>
            <a:off x="3441757" y="1837767"/>
            <a:ext cx="2161943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3441757" y="222261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 Placeholder 7"/>
          <p:cNvSpPr txBox="1">
            <a:spLocks/>
          </p:cNvSpPr>
          <p:nvPr/>
        </p:nvSpPr>
        <p:spPr>
          <a:xfrm>
            <a:off x="5442007" y="5104842"/>
            <a:ext cx="2161943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5442007" y="548968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 Placeholder 7"/>
          <p:cNvSpPr txBox="1">
            <a:spLocks/>
          </p:cNvSpPr>
          <p:nvPr/>
        </p:nvSpPr>
        <p:spPr>
          <a:xfrm>
            <a:off x="7385107" y="1885392"/>
            <a:ext cx="2161943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0" name="Text Placeholder 2"/>
          <p:cNvSpPr txBox="1">
            <a:spLocks/>
          </p:cNvSpPr>
          <p:nvPr/>
        </p:nvSpPr>
        <p:spPr>
          <a:xfrm>
            <a:off x="7385107" y="227023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 Placeholder 7"/>
          <p:cNvSpPr txBox="1">
            <a:spLocks/>
          </p:cNvSpPr>
          <p:nvPr/>
        </p:nvSpPr>
        <p:spPr>
          <a:xfrm>
            <a:off x="9556807" y="5085792"/>
            <a:ext cx="2161943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9556807" y="547063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74893" y="462746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67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 nodeType="afterGroup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" presetClass="entr" presetSubtype="4" accel="50000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7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1" accel="50000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7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8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 nodeType="afterGroup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 nodeType="afterGroup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5" presetID="2" presetClass="entr" presetSubtype="4" accel="50000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 nodeType="afterGroup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" presetClass="entr" presetSubtype="1" accel="50000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4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4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5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4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4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4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850"/>
                                </p:stCondLst>
                                <p:childTnLst>
                                  <p:par>
                                    <p:cTn id="7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4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4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4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4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865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40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9050"/>
                                </p:stCondLst>
                                <p:childTnLst>
                                  <p:par>
                                    <p:cTn id="9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4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4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400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9450"/>
                                </p:stCondLst>
                                <p:childTnLst>
                                  <p:par>
                                    <p:cTn id="1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400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400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4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9850"/>
                                </p:stCondLst>
                                <p:childTnLst>
                                  <p:par>
                                    <p:cTn id="10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4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4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400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33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 nodeType="afterGroup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 nodeType="afterGroup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5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 nodeType="afterGroup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 nodeType="afterGroup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1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 nodeType="afterGroup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 nodeType="afterGroup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5" presetID="2" presetClass="entr" presetSubtype="4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 nodeType="afterGroup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 nodeType="afterGroup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" presetClass="entr" presetSubtype="1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 nodeType="afterGroup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5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4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4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4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7850"/>
                                </p:stCondLst>
                                <p:childTnLst>
                                  <p:par>
                                    <p:cTn id="7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4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4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4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4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400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865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400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9050"/>
                                </p:stCondLst>
                                <p:childTnLst>
                                  <p:par>
                                    <p:cTn id="9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4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4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400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9450"/>
                                </p:stCondLst>
                                <p:childTnLst>
                                  <p:par>
                                    <p:cTn id="1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400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400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4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9850"/>
                                </p:stCondLst>
                                <p:childTnLst>
                                  <p:par>
                                    <p:cTn id="10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4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4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400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33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4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5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5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5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6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7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8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9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39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39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3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0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1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1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1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2" grpId="0" build="p">
            <p:tmplLst>
              <p:tmpl lvl="1">
                <p:tnLst>
                  <p:par>
                    <p:cTn presetID="53" presetClass="entr" presetSubtype="16" fill="hold" nodeType="after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400" fill="hold"/>
                            <p:tgtEl>
                              <p:spTgt spid="4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400" fill="hold"/>
                            <p:tgtEl>
                              <p:spTgt spid="4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400"/>
                            <p:tgtEl>
                              <p:spTgt spid="4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8" name="Freeform 19"/>
          <p:cNvSpPr>
            <a:spLocks/>
          </p:cNvSpPr>
          <p:nvPr/>
        </p:nvSpPr>
        <p:spPr bwMode="auto">
          <a:xfrm>
            <a:off x="1654071" y="4375682"/>
            <a:ext cx="2241786" cy="1942145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457 h 17"/>
              <a:gd name="T4" fmla="*/ 1147763 w 18"/>
              <a:gd name="T5" fmla="*/ 643031 h 17"/>
              <a:gd name="T6" fmla="*/ 1083998 w 18"/>
              <a:gd name="T7" fmla="*/ 759945 h 17"/>
              <a:gd name="T8" fmla="*/ 637646 w 18"/>
              <a:gd name="T9" fmla="*/ 993775 h 17"/>
              <a:gd name="T10" fmla="*/ 510117 w 18"/>
              <a:gd name="T11" fmla="*/ 993775 h 17"/>
              <a:gd name="T12" fmla="*/ 63765 w 18"/>
              <a:gd name="T13" fmla="*/ 759945 h 17"/>
              <a:gd name="T14" fmla="*/ 0 w 18"/>
              <a:gd name="T15" fmla="*/ 643031 h 17"/>
              <a:gd name="T16" fmla="*/ 0 w 18"/>
              <a:gd name="T17" fmla="*/ 58457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F29548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69" name="Freeform 20"/>
          <p:cNvSpPr>
            <a:spLocks/>
          </p:cNvSpPr>
          <p:nvPr/>
        </p:nvSpPr>
        <p:spPr bwMode="auto">
          <a:xfrm>
            <a:off x="1654071" y="3460454"/>
            <a:ext cx="2241786" cy="1942145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457 h 17"/>
              <a:gd name="T4" fmla="*/ 1147763 w 18"/>
              <a:gd name="T5" fmla="*/ 643031 h 17"/>
              <a:gd name="T6" fmla="*/ 1083998 w 18"/>
              <a:gd name="T7" fmla="*/ 759945 h 17"/>
              <a:gd name="T8" fmla="*/ 637646 w 18"/>
              <a:gd name="T9" fmla="*/ 993775 h 17"/>
              <a:gd name="T10" fmla="*/ 510117 w 18"/>
              <a:gd name="T11" fmla="*/ 993775 h 17"/>
              <a:gd name="T12" fmla="*/ 63765 w 18"/>
              <a:gd name="T13" fmla="*/ 759945 h 17"/>
              <a:gd name="T14" fmla="*/ 0 w 18"/>
              <a:gd name="T15" fmla="*/ 643031 h 17"/>
              <a:gd name="T16" fmla="*/ 0 w 18"/>
              <a:gd name="T17" fmla="*/ 58457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008C8A"/>
          </a:solidFill>
          <a:ln w="25400" cap="flat" cmpd="sng" algn="ctr">
            <a:noFill/>
            <a:prstDash val="solid"/>
          </a:ln>
          <a:effectLst/>
          <a:ex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70" name="Freeform 21"/>
          <p:cNvSpPr>
            <a:spLocks/>
          </p:cNvSpPr>
          <p:nvPr/>
        </p:nvSpPr>
        <p:spPr bwMode="auto">
          <a:xfrm>
            <a:off x="1654071" y="2545225"/>
            <a:ext cx="2241786" cy="1942145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457 h 17"/>
              <a:gd name="T4" fmla="*/ 1147763 w 18"/>
              <a:gd name="T5" fmla="*/ 643031 h 17"/>
              <a:gd name="T6" fmla="*/ 1083998 w 18"/>
              <a:gd name="T7" fmla="*/ 759945 h 17"/>
              <a:gd name="T8" fmla="*/ 637646 w 18"/>
              <a:gd name="T9" fmla="*/ 993775 h 17"/>
              <a:gd name="T10" fmla="*/ 510117 w 18"/>
              <a:gd name="T11" fmla="*/ 993775 h 17"/>
              <a:gd name="T12" fmla="*/ 63765 w 18"/>
              <a:gd name="T13" fmla="*/ 759945 h 17"/>
              <a:gd name="T14" fmla="*/ 0 w 18"/>
              <a:gd name="T15" fmla="*/ 643031 h 17"/>
              <a:gd name="T16" fmla="*/ 0 w 18"/>
              <a:gd name="T17" fmla="*/ 58457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F29548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>
              <a:lnSpc>
                <a:spcPct val="130000"/>
              </a:lnSpc>
            </a:pPr>
            <a:endParaRPr lang="zh-CN" alt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71" name="Freeform 22"/>
          <p:cNvSpPr>
            <a:spLocks/>
          </p:cNvSpPr>
          <p:nvPr/>
        </p:nvSpPr>
        <p:spPr bwMode="auto">
          <a:xfrm>
            <a:off x="1654071" y="1629998"/>
            <a:ext cx="2241786" cy="1945249"/>
          </a:xfrm>
          <a:custGeom>
            <a:avLst/>
            <a:gdLst>
              <a:gd name="T0" fmla="*/ 1083998 w 18"/>
              <a:gd name="T1" fmla="*/ 0 h 17"/>
              <a:gd name="T2" fmla="*/ 1147763 w 18"/>
              <a:gd name="T3" fmla="*/ 58551 h 17"/>
              <a:gd name="T4" fmla="*/ 1147763 w 18"/>
              <a:gd name="T5" fmla="*/ 644058 h 17"/>
              <a:gd name="T6" fmla="*/ 1083998 w 18"/>
              <a:gd name="T7" fmla="*/ 761160 h 17"/>
              <a:gd name="T8" fmla="*/ 637646 w 18"/>
              <a:gd name="T9" fmla="*/ 995363 h 17"/>
              <a:gd name="T10" fmla="*/ 510117 w 18"/>
              <a:gd name="T11" fmla="*/ 995363 h 17"/>
              <a:gd name="T12" fmla="*/ 63765 w 18"/>
              <a:gd name="T13" fmla="*/ 761160 h 17"/>
              <a:gd name="T14" fmla="*/ 0 w 18"/>
              <a:gd name="T15" fmla="*/ 644058 h 17"/>
              <a:gd name="T16" fmla="*/ 0 w 18"/>
              <a:gd name="T17" fmla="*/ 58551 h 17"/>
              <a:gd name="T18" fmla="*/ 63765 w 18"/>
              <a:gd name="T19" fmla="*/ 0 h 17"/>
              <a:gd name="T20" fmla="*/ 1083998 w 18"/>
              <a:gd name="T21" fmla="*/ 0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17"/>
              <a:gd name="T35" fmla="*/ 18 w 18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17">
                <a:moveTo>
                  <a:pt x="17" y="0"/>
                </a:move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0"/>
                  <a:pt x="18" y="11"/>
                </a:cubicBezTo>
                <a:cubicBezTo>
                  <a:pt x="18" y="12"/>
                  <a:pt x="18" y="12"/>
                  <a:pt x="17" y="13"/>
                </a:cubicBezTo>
                <a:cubicBezTo>
                  <a:pt x="16" y="13"/>
                  <a:pt x="10" y="17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8" y="17"/>
                  <a:pt x="2" y="13"/>
                  <a:pt x="1" y="13"/>
                </a:cubicBezTo>
                <a:cubicBezTo>
                  <a:pt x="0" y="12"/>
                  <a:pt x="0" y="12"/>
                  <a:pt x="0" y="11"/>
                </a:cubicBezTo>
                <a:cubicBezTo>
                  <a:pt x="0" y="10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17" y="0"/>
                </a:lnTo>
                <a:close/>
              </a:path>
            </a:pathLst>
          </a:custGeom>
          <a:solidFill>
            <a:srgbClr val="008C8A"/>
          </a:solidFill>
          <a:ln w="25400" cap="flat" cmpd="sng" algn="ctr">
            <a:noFill/>
            <a:prstDash val="solid"/>
          </a:ln>
          <a:effectLst/>
          <a:ex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4293216" y="1902896"/>
            <a:ext cx="3184375" cy="0"/>
          </a:xfrm>
          <a:prstGeom prst="line">
            <a:avLst/>
          </a:prstGeom>
          <a:ln w="6350">
            <a:solidFill>
              <a:srgbClr val="008C8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293216" y="3454903"/>
            <a:ext cx="3184375" cy="0"/>
          </a:xfrm>
          <a:prstGeom prst="line">
            <a:avLst/>
          </a:prstGeom>
          <a:ln w="6350">
            <a:solidFill>
              <a:srgbClr val="008C8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293216" y="4571610"/>
            <a:ext cx="3184375" cy="0"/>
          </a:xfrm>
          <a:prstGeom prst="line">
            <a:avLst/>
          </a:prstGeom>
          <a:ln w="6350">
            <a:solidFill>
              <a:srgbClr val="008C8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293216" y="5827279"/>
            <a:ext cx="3184375" cy="0"/>
          </a:xfrm>
          <a:prstGeom prst="line">
            <a:avLst/>
          </a:prstGeom>
          <a:ln w="6350">
            <a:solidFill>
              <a:srgbClr val="008C8A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677219" y="1789049"/>
            <a:ext cx="0" cy="299687"/>
          </a:xfrm>
          <a:prstGeom prst="line">
            <a:avLst/>
          </a:prstGeom>
          <a:ln w="38100">
            <a:solidFill>
              <a:srgbClr val="008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663825" y="3305897"/>
            <a:ext cx="0" cy="298012"/>
          </a:xfrm>
          <a:prstGeom prst="line">
            <a:avLst/>
          </a:prstGeom>
          <a:ln w="38100">
            <a:solidFill>
              <a:srgbClr val="008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648757" y="4462786"/>
            <a:ext cx="0" cy="299686"/>
          </a:xfrm>
          <a:prstGeom prst="line">
            <a:avLst/>
          </a:prstGeom>
          <a:ln w="38100">
            <a:solidFill>
              <a:srgbClr val="008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7635364" y="5636417"/>
            <a:ext cx="0" cy="299687"/>
          </a:xfrm>
          <a:prstGeom prst="line">
            <a:avLst/>
          </a:prstGeom>
          <a:ln w="38100">
            <a:solidFill>
              <a:srgbClr val="008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2077649" y="2758426"/>
            <a:ext cx="1414720" cy="545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53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531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531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067604" y="3669204"/>
            <a:ext cx="1414720" cy="545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53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531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531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067604" y="4579982"/>
            <a:ext cx="1414720" cy="545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53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531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531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067604" y="5479040"/>
            <a:ext cx="1414720" cy="5459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253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en-US" altLang="zh-CN" sz="2531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531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62"/>
          <p:cNvGrpSpPr/>
          <p:nvPr/>
        </p:nvGrpSpPr>
        <p:grpSpPr>
          <a:xfrm>
            <a:off x="2395467" y="1937293"/>
            <a:ext cx="759821" cy="758578"/>
            <a:chOff x="3175" y="0"/>
            <a:chExt cx="971551" cy="969963"/>
          </a:xfrm>
          <a:solidFill>
            <a:schemeClr val="bg1"/>
          </a:solidFill>
        </p:grpSpPr>
        <p:sp>
          <p:nvSpPr>
            <p:cNvPr id="64" name="Freeform 47"/>
            <p:cNvSpPr>
              <a:spLocks/>
            </p:cNvSpPr>
            <p:nvPr/>
          </p:nvSpPr>
          <p:spPr bwMode="auto">
            <a:xfrm>
              <a:off x="674688" y="98425"/>
              <a:ext cx="201613" cy="201613"/>
            </a:xfrm>
            <a:custGeom>
              <a:avLst/>
              <a:gdLst>
                <a:gd name="T0" fmla="*/ 0 w 127"/>
                <a:gd name="T1" fmla="*/ 0 h 127"/>
                <a:gd name="T2" fmla="*/ 0 w 127"/>
                <a:gd name="T3" fmla="*/ 21 h 127"/>
                <a:gd name="T4" fmla="*/ 107 w 127"/>
                <a:gd name="T5" fmla="*/ 21 h 127"/>
                <a:gd name="T6" fmla="*/ 107 w 127"/>
                <a:gd name="T7" fmla="*/ 127 h 127"/>
                <a:gd name="T8" fmla="*/ 127 w 127"/>
                <a:gd name="T9" fmla="*/ 127 h 127"/>
                <a:gd name="T10" fmla="*/ 127 w 127"/>
                <a:gd name="T11" fmla="*/ 0 h 127"/>
                <a:gd name="T12" fmla="*/ 0 w 127"/>
                <a:gd name="T1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27">
                  <a:moveTo>
                    <a:pt x="0" y="0"/>
                  </a:moveTo>
                  <a:lnTo>
                    <a:pt x="0" y="21"/>
                  </a:lnTo>
                  <a:lnTo>
                    <a:pt x="107" y="21"/>
                  </a:lnTo>
                  <a:lnTo>
                    <a:pt x="107" y="127"/>
                  </a:lnTo>
                  <a:lnTo>
                    <a:pt x="127" y="127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48"/>
            <p:cNvSpPr>
              <a:spLocks/>
            </p:cNvSpPr>
            <p:nvPr/>
          </p:nvSpPr>
          <p:spPr bwMode="auto">
            <a:xfrm>
              <a:off x="101600" y="671513"/>
              <a:ext cx="201613" cy="200025"/>
            </a:xfrm>
            <a:custGeom>
              <a:avLst/>
              <a:gdLst>
                <a:gd name="T0" fmla="*/ 0 w 127"/>
                <a:gd name="T1" fmla="*/ 0 h 126"/>
                <a:gd name="T2" fmla="*/ 0 w 127"/>
                <a:gd name="T3" fmla="*/ 126 h 126"/>
                <a:gd name="T4" fmla="*/ 127 w 127"/>
                <a:gd name="T5" fmla="*/ 126 h 126"/>
                <a:gd name="T6" fmla="*/ 127 w 127"/>
                <a:gd name="T7" fmla="*/ 106 h 126"/>
                <a:gd name="T8" fmla="*/ 21 w 127"/>
                <a:gd name="T9" fmla="*/ 106 h 126"/>
                <a:gd name="T10" fmla="*/ 21 w 127"/>
                <a:gd name="T11" fmla="*/ 0 h 126"/>
                <a:gd name="T12" fmla="*/ 0 w 127"/>
                <a:gd name="T13" fmla="*/ 0 h 126"/>
                <a:gd name="T14" fmla="*/ 0 w 127"/>
                <a:gd name="T1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6">
                  <a:moveTo>
                    <a:pt x="0" y="0"/>
                  </a:moveTo>
                  <a:lnTo>
                    <a:pt x="0" y="126"/>
                  </a:lnTo>
                  <a:lnTo>
                    <a:pt x="127" y="126"/>
                  </a:lnTo>
                  <a:lnTo>
                    <a:pt x="127" y="106"/>
                  </a:lnTo>
                  <a:lnTo>
                    <a:pt x="21" y="106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49"/>
            <p:cNvSpPr>
              <a:spLocks/>
            </p:cNvSpPr>
            <p:nvPr/>
          </p:nvSpPr>
          <p:spPr bwMode="auto">
            <a:xfrm>
              <a:off x="674688" y="671513"/>
              <a:ext cx="201613" cy="200025"/>
            </a:xfrm>
            <a:custGeom>
              <a:avLst/>
              <a:gdLst>
                <a:gd name="T0" fmla="*/ 107 w 127"/>
                <a:gd name="T1" fmla="*/ 0 h 126"/>
                <a:gd name="T2" fmla="*/ 107 w 127"/>
                <a:gd name="T3" fmla="*/ 106 h 126"/>
                <a:gd name="T4" fmla="*/ 0 w 127"/>
                <a:gd name="T5" fmla="*/ 106 h 126"/>
                <a:gd name="T6" fmla="*/ 0 w 127"/>
                <a:gd name="T7" fmla="*/ 126 h 126"/>
                <a:gd name="T8" fmla="*/ 127 w 127"/>
                <a:gd name="T9" fmla="*/ 126 h 126"/>
                <a:gd name="T10" fmla="*/ 127 w 127"/>
                <a:gd name="T11" fmla="*/ 0 h 126"/>
                <a:gd name="T12" fmla="*/ 107 w 127"/>
                <a:gd name="T13" fmla="*/ 0 h 126"/>
                <a:gd name="T14" fmla="*/ 107 w 127"/>
                <a:gd name="T1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6">
                  <a:moveTo>
                    <a:pt x="107" y="0"/>
                  </a:moveTo>
                  <a:lnTo>
                    <a:pt x="107" y="106"/>
                  </a:lnTo>
                  <a:lnTo>
                    <a:pt x="0" y="106"/>
                  </a:lnTo>
                  <a:lnTo>
                    <a:pt x="0" y="126"/>
                  </a:lnTo>
                  <a:lnTo>
                    <a:pt x="127" y="126"/>
                  </a:lnTo>
                  <a:lnTo>
                    <a:pt x="127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50"/>
            <p:cNvSpPr>
              <a:spLocks/>
            </p:cNvSpPr>
            <p:nvPr/>
          </p:nvSpPr>
          <p:spPr bwMode="auto">
            <a:xfrm>
              <a:off x="101600" y="98425"/>
              <a:ext cx="201613" cy="201613"/>
            </a:xfrm>
            <a:custGeom>
              <a:avLst/>
              <a:gdLst>
                <a:gd name="T0" fmla="*/ 0 w 127"/>
                <a:gd name="T1" fmla="*/ 0 h 127"/>
                <a:gd name="T2" fmla="*/ 0 w 127"/>
                <a:gd name="T3" fmla="*/ 127 h 127"/>
                <a:gd name="T4" fmla="*/ 21 w 127"/>
                <a:gd name="T5" fmla="*/ 127 h 127"/>
                <a:gd name="T6" fmla="*/ 21 w 127"/>
                <a:gd name="T7" fmla="*/ 21 h 127"/>
                <a:gd name="T8" fmla="*/ 127 w 127"/>
                <a:gd name="T9" fmla="*/ 21 h 127"/>
                <a:gd name="T10" fmla="*/ 127 w 127"/>
                <a:gd name="T11" fmla="*/ 0 h 127"/>
                <a:gd name="T12" fmla="*/ 0 w 127"/>
                <a:gd name="T1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27">
                  <a:moveTo>
                    <a:pt x="0" y="0"/>
                  </a:moveTo>
                  <a:lnTo>
                    <a:pt x="0" y="127"/>
                  </a:lnTo>
                  <a:lnTo>
                    <a:pt x="21" y="127"/>
                  </a:lnTo>
                  <a:lnTo>
                    <a:pt x="21" y="21"/>
                  </a:lnTo>
                  <a:lnTo>
                    <a:pt x="127" y="21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Rectangle 51"/>
            <p:cNvSpPr>
              <a:spLocks noChangeArrowheads="1"/>
            </p:cNvSpPr>
            <p:nvPr/>
          </p:nvSpPr>
          <p:spPr bwMode="auto">
            <a:xfrm>
              <a:off x="3175" y="469900"/>
              <a:ext cx="230188" cy="3175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744538" y="469900"/>
              <a:ext cx="230188" cy="3175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473075" y="741363"/>
              <a:ext cx="31750" cy="2286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473075" y="0"/>
              <a:ext cx="31750" cy="22860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55"/>
            <p:cNvSpPr>
              <a:spLocks/>
            </p:cNvSpPr>
            <p:nvPr/>
          </p:nvSpPr>
          <p:spPr bwMode="auto">
            <a:xfrm>
              <a:off x="407988" y="309563"/>
              <a:ext cx="163513" cy="169863"/>
            </a:xfrm>
            <a:custGeom>
              <a:avLst/>
              <a:gdLst>
                <a:gd name="T0" fmla="*/ 180 w 360"/>
                <a:gd name="T1" fmla="*/ 0 h 375"/>
                <a:gd name="T2" fmla="*/ 0 w 360"/>
                <a:gd name="T3" fmla="*/ 91 h 375"/>
                <a:gd name="T4" fmla="*/ 0 w 360"/>
                <a:gd name="T5" fmla="*/ 284 h 375"/>
                <a:gd name="T6" fmla="*/ 180 w 360"/>
                <a:gd name="T7" fmla="*/ 375 h 375"/>
                <a:gd name="T8" fmla="*/ 360 w 360"/>
                <a:gd name="T9" fmla="*/ 285 h 375"/>
                <a:gd name="T10" fmla="*/ 360 w 360"/>
                <a:gd name="T11" fmla="*/ 91 h 375"/>
                <a:gd name="T12" fmla="*/ 180 w 360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375">
                  <a:moveTo>
                    <a:pt x="180" y="0"/>
                  </a:moveTo>
                  <a:cubicBezTo>
                    <a:pt x="117" y="32"/>
                    <a:pt x="59" y="61"/>
                    <a:pt x="0" y="91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63" y="316"/>
                    <a:pt x="123" y="345"/>
                    <a:pt x="180" y="375"/>
                  </a:cubicBezTo>
                  <a:cubicBezTo>
                    <a:pt x="242" y="344"/>
                    <a:pt x="307" y="310"/>
                    <a:pt x="360" y="285"/>
                  </a:cubicBezTo>
                  <a:cubicBezTo>
                    <a:pt x="360" y="91"/>
                    <a:pt x="360" y="91"/>
                    <a:pt x="360" y="91"/>
                  </a:cubicBezTo>
                  <a:cubicBezTo>
                    <a:pt x="298" y="60"/>
                    <a:pt x="233" y="27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56"/>
            <p:cNvSpPr>
              <a:spLocks/>
            </p:cNvSpPr>
            <p:nvPr/>
          </p:nvSpPr>
          <p:spPr bwMode="auto">
            <a:xfrm>
              <a:off x="347663" y="477838"/>
              <a:ext cx="284163" cy="184150"/>
            </a:xfrm>
            <a:custGeom>
              <a:avLst/>
              <a:gdLst>
                <a:gd name="T0" fmla="*/ 0 w 179"/>
                <a:gd name="T1" fmla="*/ 0 h 116"/>
                <a:gd name="T2" fmla="*/ 0 w 179"/>
                <a:gd name="T3" fmla="*/ 74 h 116"/>
                <a:gd name="T4" fmla="*/ 89 w 179"/>
                <a:gd name="T5" fmla="*/ 116 h 116"/>
                <a:gd name="T6" fmla="*/ 179 w 179"/>
                <a:gd name="T7" fmla="*/ 67 h 116"/>
                <a:gd name="T8" fmla="*/ 179 w 179"/>
                <a:gd name="T9" fmla="*/ 0 h 116"/>
                <a:gd name="T10" fmla="*/ 158 w 179"/>
                <a:gd name="T11" fmla="*/ 0 h 116"/>
                <a:gd name="T12" fmla="*/ 158 w 179"/>
                <a:gd name="T13" fmla="*/ 55 h 116"/>
                <a:gd name="T14" fmla="*/ 89 w 179"/>
                <a:gd name="T15" fmla="*/ 93 h 116"/>
                <a:gd name="T16" fmla="*/ 20 w 179"/>
                <a:gd name="T17" fmla="*/ 61 h 116"/>
                <a:gd name="T18" fmla="*/ 20 w 179"/>
                <a:gd name="T19" fmla="*/ 0 h 116"/>
                <a:gd name="T20" fmla="*/ 0 w 179"/>
                <a:gd name="T2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116">
                  <a:moveTo>
                    <a:pt x="0" y="0"/>
                  </a:moveTo>
                  <a:lnTo>
                    <a:pt x="0" y="74"/>
                  </a:lnTo>
                  <a:lnTo>
                    <a:pt x="89" y="116"/>
                  </a:lnTo>
                  <a:lnTo>
                    <a:pt x="179" y="67"/>
                  </a:lnTo>
                  <a:lnTo>
                    <a:pt x="179" y="0"/>
                  </a:lnTo>
                  <a:lnTo>
                    <a:pt x="158" y="0"/>
                  </a:lnTo>
                  <a:lnTo>
                    <a:pt x="158" y="55"/>
                  </a:lnTo>
                  <a:lnTo>
                    <a:pt x="89" y="93"/>
                  </a:lnTo>
                  <a:lnTo>
                    <a:pt x="20" y="61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7874950" y="152816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874950" y="1861998"/>
            <a:ext cx="3018921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874950" y="296282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874950" y="3296660"/>
            <a:ext cx="3018921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874950" y="416100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874950" y="4494839"/>
            <a:ext cx="3018921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874950" y="543801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874950" y="5771846"/>
            <a:ext cx="3018921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Ebrima" panose="02000000000000000000" pitchFamily="2" charset="0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Ebrima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374893" y="462746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172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click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75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75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13" dur="750" fill="hold"/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14" dur="750" fill="hold"/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40000" fill="hold" grpId="0" nodeType="click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19" dur="750" fill="hold"/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20" dur="750" fill="hold"/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40000" fill="hold" grpId="0" nodeType="click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25" dur="750" fill="hold"/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26" dur="750" fill="hold"/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0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2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5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6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28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5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68" grpId="0" animBg="1"/>
          <p:bldP spid="14369" grpId="0" animBg="1"/>
          <p:bldP spid="14370" grpId="0" animBg="1"/>
          <p:bldP spid="14371" grpId="0" animBg="1"/>
          <p:bldP spid="59" grpId="0" build="p"/>
          <p:bldP spid="60" grpId="0" build="p"/>
          <p:bldP spid="61" grpId="0" build="p"/>
          <p:bldP spid="62" grpId="0" build="p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3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43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43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3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0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28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68" grpId="0" animBg="1"/>
          <p:bldP spid="14369" grpId="0" animBg="1"/>
          <p:bldP spid="14370" grpId="0" animBg="1"/>
          <p:bldP spid="14371" grpId="0" animBg="1"/>
          <p:bldP spid="59" grpId="0" build="p"/>
          <p:bldP spid="60" grpId="0" build="p"/>
          <p:bldP spid="61" grpId="0" build="p"/>
          <p:bldP spid="62" grpId="0" build="p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7"/>
          <p:cNvGrpSpPr/>
          <p:nvPr/>
        </p:nvGrpSpPr>
        <p:grpSpPr>
          <a:xfrm>
            <a:off x="6174193" y="1269851"/>
            <a:ext cx="3872553" cy="1764626"/>
            <a:chOff x="3491880" y="2420888"/>
            <a:chExt cx="5794246" cy="2160240"/>
          </a:xfrm>
          <a:solidFill>
            <a:srgbClr val="E43937"/>
          </a:solidFill>
        </p:grpSpPr>
        <p:sp>
          <p:nvSpPr>
            <p:cNvPr id="6" name="上弧形箭头 28"/>
            <p:cNvSpPr/>
            <p:nvPr/>
          </p:nvSpPr>
          <p:spPr>
            <a:xfrm>
              <a:off x="3605493" y="2420888"/>
              <a:ext cx="5680633" cy="2160240"/>
            </a:xfrm>
            <a:prstGeom prst="curvedDownArrow">
              <a:avLst/>
            </a:prstGeom>
            <a:solidFill>
              <a:srgbClr val="F295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2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8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上弧形箭头 29"/>
            <p:cNvSpPr/>
            <p:nvPr/>
          </p:nvSpPr>
          <p:spPr>
            <a:xfrm>
              <a:off x="3491880" y="2420888"/>
              <a:ext cx="4317280" cy="2160240"/>
            </a:xfrm>
            <a:prstGeom prst="curvedDownArrow">
              <a:avLst/>
            </a:prstGeom>
            <a:solidFill>
              <a:srgbClr val="008C8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2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8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上弧形箭头 30"/>
            <p:cNvSpPr/>
            <p:nvPr/>
          </p:nvSpPr>
          <p:spPr>
            <a:xfrm>
              <a:off x="3491880" y="2420888"/>
              <a:ext cx="2808312" cy="2160240"/>
            </a:xfrm>
            <a:prstGeom prst="curvedDownArrow">
              <a:avLst/>
            </a:prstGeom>
            <a:solidFill>
              <a:srgbClr val="F295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42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8" kern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31"/>
          <p:cNvGrpSpPr/>
          <p:nvPr/>
        </p:nvGrpSpPr>
        <p:grpSpPr>
          <a:xfrm flipH="1">
            <a:off x="2833167" y="1269851"/>
            <a:ext cx="3872553" cy="1764626"/>
            <a:chOff x="3491880" y="2420888"/>
            <a:chExt cx="5794246" cy="2160240"/>
          </a:xfrm>
          <a:solidFill>
            <a:srgbClr val="44788B"/>
          </a:solidFill>
        </p:grpSpPr>
        <p:sp>
          <p:nvSpPr>
            <p:cNvPr id="10" name="上弧形箭头 32"/>
            <p:cNvSpPr/>
            <p:nvPr/>
          </p:nvSpPr>
          <p:spPr>
            <a:xfrm>
              <a:off x="3605493" y="2420888"/>
              <a:ext cx="5680633" cy="2160240"/>
            </a:xfrm>
            <a:prstGeom prst="curvedDownArrow">
              <a:avLst/>
            </a:prstGeom>
            <a:solidFill>
              <a:srgbClr val="008C8A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上弧形箭头 33"/>
            <p:cNvSpPr/>
            <p:nvPr/>
          </p:nvSpPr>
          <p:spPr>
            <a:xfrm>
              <a:off x="3491880" y="2420888"/>
              <a:ext cx="4317280" cy="2160240"/>
            </a:xfrm>
            <a:prstGeom prst="curvedDownArrow">
              <a:avLst/>
            </a:prstGeom>
            <a:solidFill>
              <a:srgbClr val="F29548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上弧形箭头 34"/>
            <p:cNvSpPr/>
            <p:nvPr/>
          </p:nvSpPr>
          <p:spPr>
            <a:xfrm>
              <a:off x="3491880" y="2420888"/>
              <a:ext cx="2808312" cy="2160240"/>
            </a:xfrm>
            <a:prstGeom prst="curvedDownArrow">
              <a:avLst/>
            </a:prstGeom>
            <a:solidFill>
              <a:srgbClr val="008C8A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圆柱形 35"/>
          <p:cNvSpPr/>
          <p:nvPr/>
        </p:nvSpPr>
        <p:spPr>
          <a:xfrm>
            <a:off x="6131823" y="3022115"/>
            <a:ext cx="610982" cy="2791318"/>
          </a:xfrm>
          <a:prstGeom prst="can">
            <a:avLst>
              <a:gd name="adj" fmla="val 2705"/>
            </a:avLst>
          </a:prstGeom>
          <a:gradFill flip="none" rotWithShape="1">
            <a:gsLst>
              <a:gs pos="2500">
                <a:sysClr val="windowText" lastClr="000000">
                  <a:lumMod val="50000"/>
                  <a:lumOff val="50000"/>
                </a:sysClr>
              </a:gs>
              <a:gs pos="9000">
                <a:sysClr val="windowText" lastClr="000000">
                  <a:lumMod val="85000"/>
                  <a:lumOff val="15000"/>
                </a:sysClr>
              </a:gs>
              <a:gs pos="75000">
                <a:sysClr val="windowText" lastClr="000000">
                  <a:lumMod val="50000"/>
                  <a:lumOff val="50000"/>
                </a:sysClr>
              </a:gs>
              <a:gs pos="65000">
                <a:sysClr val="windowText" lastClr="000000">
                  <a:lumMod val="50000"/>
                  <a:lumOff val="50000"/>
                </a:sysClr>
              </a:gs>
              <a:gs pos="42000">
                <a:sysClr val="window" lastClr="FFFFFF"/>
              </a:gs>
              <a:gs pos="40000">
                <a:sysClr val="window" lastClr="FFFFFF">
                  <a:lumMod val="8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algn="ctr" defTabSz="96423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23879" y="2535977"/>
            <a:ext cx="6833811" cy="471995"/>
            <a:chOff x="3080614" y="2383425"/>
            <a:chExt cx="6834655" cy="472053"/>
          </a:xfrm>
        </p:grpSpPr>
        <p:grpSp>
          <p:nvGrpSpPr>
            <p:cNvPr id="2" name="组合 1"/>
            <p:cNvGrpSpPr/>
            <p:nvPr/>
          </p:nvGrpSpPr>
          <p:grpSpPr>
            <a:xfrm>
              <a:off x="3080614" y="2383425"/>
              <a:ext cx="2536934" cy="472053"/>
              <a:chOff x="3080614" y="2383425"/>
              <a:chExt cx="2536934" cy="47205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080614" y="2383426"/>
                <a:ext cx="545612" cy="4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898" b="1" kern="0" smtClean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itchFamily="34" charset="-122"/>
                    <a:cs typeface="Arial" pitchFamily="34" charset="0"/>
                    <a:sym typeface="Arial" panose="020B0604020202020204" pitchFamily="34" charset="0"/>
                  </a:rPr>
                  <a:t>01</a:t>
                </a:r>
                <a:endParaRPr lang="zh-CN" altLang="en-US" sz="1898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66096" y="2383425"/>
                <a:ext cx="545612" cy="4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898" b="1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itchFamily="34" charset="-122"/>
                    <a:cs typeface="Arial" pitchFamily="34" charset="0"/>
                    <a:sym typeface="Arial" panose="020B0604020202020204" pitchFamily="34" charset="0"/>
                  </a:rPr>
                  <a:t>02</a:t>
                </a:r>
                <a:endParaRPr lang="zh-CN" altLang="en-US" sz="1898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71936" y="2383425"/>
                <a:ext cx="545612" cy="4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898" b="1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itchFamily="34" charset="-122"/>
                    <a:cs typeface="Arial" pitchFamily="34" charset="0"/>
                    <a:sym typeface="Arial" panose="020B0604020202020204" pitchFamily="34" charset="0"/>
                  </a:rPr>
                  <a:t>03</a:t>
                </a:r>
                <a:endParaRPr lang="zh-CN" altLang="en-US" sz="1898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7389040" y="2383425"/>
              <a:ext cx="2526229" cy="472052"/>
              <a:chOff x="7389040" y="2383425"/>
              <a:chExt cx="2526229" cy="47205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7389040" y="2383425"/>
                <a:ext cx="545612" cy="4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898" b="1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itchFamily="34" charset="-122"/>
                    <a:cs typeface="Arial" pitchFamily="34" charset="0"/>
                    <a:sym typeface="Arial" panose="020B0604020202020204" pitchFamily="34" charset="0"/>
                  </a:rPr>
                  <a:t>04</a:t>
                </a:r>
                <a:endParaRPr lang="zh-CN" altLang="en-US" sz="1898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371812" y="2383425"/>
                <a:ext cx="545612" cy="4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898" b="1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itchFamily="34" charset="-122"/>
                    <a:cs typeface="Arial" pitchFamily="34" charset="0"/>
                    <a:sym typeface="Arial" panose="020B0604020202020204" pitchFamily="34" charset="0"/>
                  </a:rPr>
                  <a:t>05</a:t>
                </a:r>
                <a:endParaRPr lang="zh-CN" altLang="en-US" sz="1898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369657" y="2383425"/>
                <a:ext cx="545612" cy="472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898" b="1" kern="0" dirty="0">
                    <a:solidFill>
                      <a:sysClr val="window" lastClr="FFFFFF"/>
                    </a:solidFill>
                    <a:latin typeface="Arial" panose="020B0604020202020204" pitchFamily="34" charset="0"/>
                    <a:ea typeface="微软雅黑" pitchFamily="34" charset="-122"/>
                    <a:cs typeface="Arial" pitchFamily="34" charset="0"/>
                    <a:sym typeface="Arial" panose="020B0604020202020204" pitchFamily="34" charset="0"/>
                  </a:rPr>
                  <a:t>06</a:t>
                </a:r>
                <a:endParaRPr lang="zh-CN" altLang="en-US" sz="1898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itchFamily="34" charset="-122"/>
                  <a:cs typeface="Arial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4" name="TextBox 54"/>
          <p:cNvSpPr txBox="1"/>
          <p:nvPr/>
        </p:nvSpPr>
        <p:spPr>
          <a:xfrm>
            <a:off x="1337212" y="3135243"/>
            <a:ext cx="221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Rectangle 55"/>
          <p:cNvSpPr/>
          <p:nvPr/>
        </p:nvSpPr>
        <p:spPr>
          <a:xfrm>
            <a:off x="1337212" y="3432111"/>
            <a:ext cx="285473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添加相关标题文字，点击添加相关标题文字，点击添加相关标题文字，点击添加相关标题文字。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54"/>
          <p:cNvSpPr txBox="1"/>
          <p:nvPr/>
        </p:nvSpPr>
        <p:spPr>
          <a:xfrm>
            <a:off x="1337212" y="4443343"/>
            <a:ext cx="221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9" name="Rectangle 55"/>
          <p:cNvSpPr/>
          <p:nvPr/>
        </p:nvSpPr>
        <p:spPr>
          <a:xfrm>
            <a:off x="1337212" y="4740211"/>
            <a:ext cx="285473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54"/>
          <p:cNvSpPr txBox="1"/>
          <p:nvPr/>
        </p:nvSpPr>
        <p:spPr>
          <a:xfrm>
            <a:off x="1337212" y="5649843"/>
            <a:ext cx="221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1" name="Rectangle 55"/>
          <p:cNvSpPr/>
          <p:nvPr/>
        </p:nvSpPr>
        <p:spPr>
          <a:xfrm>
            <a:off x="1337212" y="5946711"/>
            <a:ext cx="285473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54"/>
          <p:cNvSpPr txBox="1"/>
          <p:nvPr/>
        </p:nvSpPr>
        <p:spPr>
          <a:xfrm>
            <a:off x="8443058" y="3211443"/>
            <a:ext cx="220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3" name="Rectangle 55"/>
          <p:cNvSpPr/>
          <p:nvPr/>
        </p:nvSpPr>
        <p:spPr>
          <a:xfrm>
            <a:off x="8443059" y="3508311"/>
            <a:ext cx="2840800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54"/>
          <p:cNvSpPr txBox="1"/>
          <p:nvPr/>
        </p:nvSpPr>
        <p:spPr>
          <a:xfrm>
            <a:off x="8443058" y="4519543"/>
            <a:ext cx="220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5" name="Rectangle 55"/>
          <p:cNvSpPr/>
          <p:nvPr/>
        </p:nvSpPr>
        <p:spPr>
          <a:xfrm>
            <a:off x="8443059" y="4816411"/>
            <a:ext cx="2840800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54"/>
          <p:cNvSpPr txBox="1"/>
          <p:nvPr/>
        </p:nvSpPr>
        <p:spPr>
          <a:xfrm>
            <a:off x="8443058" y="5726043"/>
            <a:ext cx="220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7" name="Rectangle 55"/>
          <p:cNvSpPr/>
          <p:nvPr/>
        </p:nvSpPr>
        <p:spPr>
          <a:xfrm>
            <a:off x="8443059" y="6022911"/>
            <a:ext cx="2840800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374893" y="462746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1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/>
      <p:bldP spid="5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527412" y="1006656"/>
            <a:ext cx="1730780" cy="1730780"/>
          </a:xfrm>
          <a:prstGeom prst="ellipse">
            <a:avLst/>
          </a:prstGeom>
          <a:solidFill>
            <a:srgbClr val="00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8297" y="1758820"/>
            <a:ext cx="3249011" cy="158298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887452" y="1078664"/>
            <a:ext cx="1005403" cy="58477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目录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72099" y="1557241"/>
            <a:ext cx="1236108" cy="307777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53586" y="5632549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005D40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  <a:endParaRPr lang="zh-CN" altLang="en-US" sz="1600" dirty="0">
              <a:solidFill>
                <a:srgbClr val="005D4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05632" y="4634396"/>
            <a:ext cx="511680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005D4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5D40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29947" y="4384357"/>
            <a:ext cx="1263050" cy="1167429"/>
            <a:chOff x="5203661" y="2977680"/>
            <a:chExt cx="2056716" cy="190101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685204" y="3496137"/>
              <a:ext cx="1901010" cy="86409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5877824" y="3496137"/>
              <a:ext cx="1901010" cy="864096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4691936" y="5632549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005D40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  <a:endParaRPr lang="zh-CN" altLang="en-US" sz="1600" dirty="0">
              <a:solidFill>
                <a:srgbClr val="005D4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95892" y="4634396"/>
            <a:ext cx="607860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005D4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5D40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68297" y="4384357"/>
            <a:ext cx="1263050" cy="1167429"/>
            <a:chOff x="5203661" y="2977680"/>
            <a:chExt cx="2056716" cy="190101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685204" y="3496137"/>
              <a:ext cx="1901010" cy="864096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5877824" y="3496137"/>
              <a:ext cx="1901010" cy="864096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>
          <a:xfrm>
            <a:off x="6758861" y="5632549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005D40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  <a:endParaRPr lang="zh-CN" altLang="en-US" sz="1600" dirty="0">
              <a:solidFill>
                <a:srgbClr val="005D4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54803" y="4634396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005D4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5D40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835222" y="4384357"/>
            <a:ext cx="1263050" cy="1167429"/>
            <a:chOff x="5203661" y="2977680"/>
            <a:chExt cx="2056716" cy="190101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685204" y="3496137"/>
              <a:ext cx="1901010" cy="86409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5877824" y="3496137"/>
              <a:ext cx="1901010" cy="864096"/>
            </a:xfrm>
            <a:prstGeom prst="rect">
              <a:avLst/>
            </a:prstGeom>
          </p:spPr>
        </p:pic>
      </p:grpSp>
      <p:sp>
        <p:nvSpPr>
          <p:cNvPr id="31" name="矩形 30"/>
          <p:cNvSpPr/>
          <p:nvPr/>
        </p:nvSpPr>
        <p:spPr>
          <a:xfrm>
            <a:off x="8797211" y="5632549"/>
            <a:ext cx="1415772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005D40"/>
                </a:solidFill>
                <a:latin typeface="+mj-lt"/>
                <a:ea typeface="微软雅黑" panose="020B0503020204020204" pitchFamily="34" charset="-122"/>
              </a:rPr>
              <a:t>相关标题文字</a:t>
            </a:r>
            <a:endParaRPr lang="zh-CN" altLang="en-US" sz="1600" dirty="0">
              <a:solidFill>
                <a:srgbClr val="005D4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202771" y="4634396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005D4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5D40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873572" y="4384357"/>
            <a:ext cx="1263050" cy="1167429"/>
            <a:chOff x="5203661" y="2977680"/>
            <a:chExt cx="2056716" cy="1901010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685204" y="3496137"/>
              <a:ext cx="1901010" cy="864096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5877824" y="3496137"/>
              <a:ext cx="1901010" cy="86409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6667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7" grpId="0"/>
      <p:bldP spid="18" grpId="0"/>
      <p:bldP spid="21" grpId="0"/>
      <p:bldP spid="22" grpId="0"/>
      <p:bldP spid="26" grpId="0"/>
      <p:bldP spid="27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035805" y="2479516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84602" y="3266402"/>
            <a:ext cx="1089921" cy="1088246"/>
          </a:xfrm>
          <a:prstGeom prst="ellipse">
            <a:avLst/>
          </a:prstGeom>
          <a:solidFill>
            <a:srgbClr val="008C8A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95938" y="3535951"/>
            <a:ext cx="711545" cy="711546"/>
          </a:xfrm>
          <a:prstGeom prst="ellipse">
            <a:avLst/>
          </a:prstGeom>
          <a:solidFill>
            <a:srgbClr val="F29548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951606" y="2124581"/>
            <a:ext cx="709871" cy="711545"/>
          </a:xfrm>
          <a:prstGeom prst="ellipse">
            <a:avLst/>
          </a:prstGeom>
          <a:solidFill>
            <a:srgbClr val="008C8A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841107" y="4557228"/>
            <a:ext cx="711545" cy="711546"/>
          </a:xfrm>
          <a:prstGeom prst="ellipse">
            <a:avLst/>
          </a:prstGeom>
          <a:solidFill>
            <a:srgbClr val="F29548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84987" y="2479516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89416" y="3266402"/>
            <a:ext cx="1088246" cy="1088246"/>
          </a:xfrm>
          <a:prstGeom prst="ellipse">
            <a:avLst/>
          </a:prstGeom>
          <a:solidFill>
            <a:srgbClr val="008C8A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456456" y="3535951"/>
            <a:ext cx="709871" cy="711546"/>
          </a:xfrm>
          <a:prstGeom prst="ellipse">
            <a:avLst/>
          </a:prstGeom>
          <a:solidFill>
            <a:srgbClr val="F29548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00788" y="2124581"/>
            <a:ext cx="711545" cy="711545"/>
          </a:xfrm>
          <a:prstGeom prst="ellipse">
            <a:avLst/>
          </a:prstGeom>
          <a:solidFill>
            <a:srgbClr val="008C8A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311287" y="4557228"/>
            <a:ext cx="709871" cy="711546"/>
          </a:xfrm>
          <a:prstGeom prst="ellipse">
            <a:avLst/>
          </a:prstGeom>
          <a:solidFill>
            <a:srgbClr val="F29548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>
            <a:spLocks/>
          </p:cNvSpPr>
          <p:nvPr/>
        </p:nvSpPr>
        <p:spPr bwMode="auto">
          <a:xfrm rot="-2644669">
            <a:off x="5270895" y="2859565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>
            <a:spLocks/>
          </p:cNvSpPr>
          <p:nvPr/>
        </p:nvSpPr>
        <p:spPr bwMode="auto">
          <a:xfrm rot="-2644669" flipH="1" flipV="1">
            <a:off x="5254153" y="2420918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4714434" y="5294334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14433" y="50518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068719" y="5294334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8718" y="50518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74893" y="462746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77857" y="19325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77856" y="169005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5532142" y="19325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5532141" y="169005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6946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3" grpId="0"/>
      <p:bldP spid="24" grpId="0"/>
      <p:bldP spid="25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7775" y="2227256"/>
            <a:ext cx="2743200" cy="2706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34500" y="2836873"/>
            <a:ext cx="1189749" cy="15696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9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1543" y="3040260"/>
            <a:ext cx="4916854" cy="41923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" y="0"/>
            <a:ext cx="3764727" cy="31122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64" y="736005"/>
            <a:ext cx="7577822" cy="1382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8746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34184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38">
                <a:latin typeface="Calibri Ligh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3166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F29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Calibri Light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9695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008C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Calibri Ligh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6992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F29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Calibri Ligh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39102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008C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Calibri Light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9991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38">
                <a:latin typeface="Calibri Light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2694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38">
                <a:latin typeface="Calibri Light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68734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38">
                <a:latin typeface="Calibri Light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86067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F295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Calibri Light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11660" y="4520406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11659" y="41818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3040510" y="4520406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3040509" y="41818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1" name="TextBox 23"/>
          <p:cNvSpPr txBox="1"/>
          <p:nvPr/>
        </p:nvSpPr>
        <p:spPr>
          <a:xfrm>
            <a:off x="5250310" y="4520406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5250309" y="41818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TextBox 23"/>
          <p:cNvSpPr txBox="1"/>
          <p:nvPr/>
        </p:nvSpPr>
        <p:spPr>
          <a:xfrm>
            <a:off x="7517260" y="4520406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7517259" y="41818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8" name="TextBox 23"/>
          <p:cNvSpPr txBox="1"/>
          <p:nvPr/>
        </p:nvSpPr>
        <p:spPr>
          <a:xfrm>
            <a:off x="9727060" y="4520406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9727059" y="41818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矩形 52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374893" y="462746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38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365291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>
              <a:spLocks/>
            </p:cNvSpPr>
            <p:nvPr/>
          </p:nvSpPr>
          <p:spPr bwMode="auto">
            <a:xfrm>
              <a:off x="1591445" y="4054972"/>
              <a:ext cx="3964564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5" name="MH_Other_2"/>
            <p:cNvSpPr>
              <a:spLocks/>
            </p:cNvSpPr>
            <p:nvPr/>
          </p:nvSpPr>
          <p:spPr bwMode="auto">
            <a:xfrm>
              <a:off x="1591445" y="2300385"/>
              <a:ext cx="3442206" cy="1861737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6" name="MH_Other_3"/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7" name="MH_Other_4"/>
            <p:cNvSpPr>
              <a:spLocks/>
            </p:cNvSpPr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8" name="MH_Other_5"/>
            <p:cNvSpPr>
              <a:spLocks/>
            </p:cNvSpPr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1986916"/>
            <a:ext cx="704849" cy="704849"/>
          </a:xfrm>
          <a:prstGeom prst="ellipse">
            <a:avLst/>
          </a:prstGeom>
          <a:solidFill>
            <a:srgbClr val="008C8A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1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531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2835749"/>
            <a:ext cx="704848" cy="704848"/>
          </a:xfrm>
          <a:prstGeom prst="ellipse">
            <a:avLst/>
          </a:prstGeom>
          <a:solidFill>
            <a:srgbClr val="F29548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1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531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3751549"/>
            <a:ext cx="704849" cy="706523"/>
          </a:xfrm>
          <a:prstGeom prst="ellipse">
            <a:avLst/>
          </a:prstGeom>
          <a:solidFill>
            <a:srgbClr val="008C8A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1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531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533412"/>
            <a:ext cx="704848" cy="706523"/>
          </a:xfrm>
          <a:prstGeom prst="ellipse">
            <a:avLst/>
          </a:prstGeom>
          <a:solidFill>
            <a:srgbClr val="F29548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1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531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517856"/>
            <a:ext cx="704849" cy="704848"/>
          </a:xfrm>
          <a:prstGeom prst="ellipse">
            <a:avLst/>
          </a:prstGeom>
          <a:solidFill>
            <a:srgbClr val="008C8A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1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05</a:t>
            </a:r>
            <a:endParaRPr lang="zh-CN" altLang="en-US" sz="2531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4691" y="2998850"/>
            <a:ext cx="1656318" cy="2393718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008C8A"/>
          </a:solidFill>
          <a:ln w="28575">
            <a:noFill/>
          </a:ln>
        </p:spPr>
        <p:txBody>
          <a:bodyPr lIns="0" tIns="0" rIns="113847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 smtClean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2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6067851" y="2008017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067851" y="17285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53626" y="3013607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553626" y="273409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248826" y="3982919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6248826" y="370340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63151" y="4878269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563151" y="45987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782101" y="5957821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782101" y="567830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74893" y="462746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59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evron 82"/>
          <p:cNvSpPr/>
          <p:nvPr/>
        </p:nvSpPr>
        <p:spPr>
          <a:xfrm>
            <a:off x="6429375" y="2967303"/>
            <a:ext cx="2267006" cy="2300327"/>
          </a:xfrm>
          <a:prstGeom prst="chevron">
            <a:avLst/>
          </a:prstGeom>
          <a:solidFill>
            <a:srgbClr val="008C8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Chevron 110"/>
          <p:cNvSpPr/>
          <p:nvPr/>
        </p:nvSpPr>
        <p:spPr>
          <a:xfrm rot="10800000" flipH="1">
            <a:off x="8157567" y="3249266"/>
            <a:ext cx="1598607" cy="1622105"/>
          </a:xfrm>
          <a:prstGeom prst="chevron">
            <a:avLst/>
          </a:prstGeom>
          <a:solidFill>
            <a:srgbClr val="F2954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flipH="1">
            <a:off x="4090361" y="2967303"/>
            <a:ext cx="2267006" cy="2300327"/>
          </a:xfrm>
          <a:prstGeom prst="chevron">
            <a:avLst/>
          </a:prstGeom>
          <a:solidFill>
            <a:srgbClr val="008C8A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rot="10800000">
            <a:off x="3030568" y="3259981"/>
            <a:ext cx="1598607" cy="1622105"/>
          </a:xfrm>
          <a:prstGeom prst="chevron">
            <a:avLst/>
          </a:prstGeom>
          <a:solidFill>
            <a:srgbClr val="F2954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157"/>
          <p:cNvGrpSpPr/>
          <p:nvPr/>
        </p:nvGrpSpPr>
        <p:grpSpPr>
          <a:xfrm>
            <a:off x="5427103" y="3124090"/>
            <a:ext cx="1892483" cy="1892483"/>
            <a:chOff x="3899266" y="1250711"/>
            <a:chExt cx="1032272" cy="1032272"/>
          </a:xfrm>
        </p:grpSpPr>
        <p:sp>
          <p:nvSpPr>
            <p:cNvPr id="34" name="Diamond 33"/>
            <p:cNvSpPr/>
            <p:nvPr/>
          </p:nvSpPr>
          <p:spPr>
            <a:xfrm>
              <a:off x="3899266" y="1250711"/>
              <a:ext cx="1032272" cy="1032272"/>
            </a:xfrm>
            <a:prstGeom prst="diamond">
              <a:avLst/>
            </a:prstGeom>
            <a:solidFill>
              <a:srgbClr val="F2954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4298358" y="1613067"/>
              <a:ext cx="266942" cy="252414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49352" y="3671356"/>
            <a:ext cx="316900" cy="423152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Freeform 72"/>
          <p:cNvSpPr>
            <a:spLocks noEditPoints="1"/>
          </p:cNvSpPr>
          <p:nvPr/>
        </p:nvSpPr>
        <p:spPr bwMode="auto">
          <a:xfrm>
            <a:off x="7599243" y="3583621"/>
            <a:ext cx="476053" cy="476049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456588" y="3731908"/>
            <a:ext cx="268876" cy="271266"/>
            <a:chOff x="0" y="2706688"/>
            <a:chExt cx="357188" cy="360363"/>
          </a:xfrm>
          <a:solidFill>
            <a:schemeClr val="bg1"/>
          </a:solidFill>
        </p:grpSpPr>
        <p:sp>
          <p:nvSpPr>
            <p:cNvPr id="43" name="Freeform 107"/>
            <p:cNvSpPr>
              <a:spLocks noEditPoints="1"/>
            </p:cNvSpPr>
            <p:nvPr/>
          </p:nvSpPr>
          <p:spPr bwMode="auto">
            <a:xfrm>
              <a:off x="0" y="2706688"/>
              <a:ext cx="357188" cy="360363"/>
            </a:xfrm>
            <a:custGeom>
              <a:avLst/>
              <a:gdLst/>
              <a:ahLst/>
              <a:cxnLst>
                <a:cxn ang="0">
                  <a:pos x="112" y="12"/>
                </a:cxn>
                <a:cxn ang="0">
                  <a:pos x="96" y="12"/>
                </a:cxn>
                <a:cxn ang="0">
                  <a:pos x="96" y="4"/>
                </a:cxn>
                <a:cxn ang="0">
                  <a:pos x="92" y="0"/>
                </a:cxn>
                <a:cxn ang="0">
                  <a:pos x="88" y="4"/>
                </a:cxn>
                <a:cxn ang="0">
                  <a:pos x="88" y="12"/>
                </a:cxn>
                <a:cxn ang="0">
                  <a:pos x="65" y="12"/>
                </a:cxn>
                <a:cxn ang="0">
                  <a:pos x="65" y="4"/>
                </a:cxn>
                <a:cxn ang="0">
                  <a:pos x="61" y="0"/>
                </a:cxn>
                <a:cxn ang="0">
                  <a:pos x="57" y="4"/>
                </a:cxn>
                <a:cxn ang="0">
                  <a:pos x="57" y="12"/>
                </a:cxn>
                <a:cxn ang="0">
                  <a:pos x="34" y="12"/>
                </a:cxn>
                <a:cxn ang="0">
                  <a:pos x="34" y="4"/>
                </a:cxn>
                <a:cxn ang="0">
                  <a:pos x="30" y="0"/>
                </a:cxn>
                <a:cxn ang="0">
                  <a:pos x="27" y="4"/>
                </a:cxn>
                <a:cxn ang="0">
                  <a:pos x="27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0" y="113"/>
                </a:cxn>
                <a:cxn ang="0">
                  <a:pos x="10" y="123"/>
                </a:cxn>
                <a:cxn ang="0">
                  <a:pos x="112" y="123"/>
                </a:cxn>
                <a:cxn ang="0">
                  <a:pos x="122" y="113"/>
                </a:cxn>
                <a:cxn ang="0">
                  <a:pos x="122" y="22"/>
                </a:cxn>
                <a:cxn ang="0">
                  <a:pos x="112" y="12"/>
                </a:cxn>
                <a:cxn ang="0">
                  <a:pos x="115" y="113"/>
                </a:cxn>
                <a:cxn ang="0">
                  <a:pos x="112" y="115"/>
                </a:cxn>
                <a:cxn ang="0">
                  <a:pos x="10" y="115"/>
                </a:cxn>
                <a:cxn ang="0">
                  <a:pos x="7" y="113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27" y="19"/>
                </a:cxn>
                <a:cxn ang="0">
                  <a:pos x="27" y="27"/>
                </a:cxn>
                <a:cxn ang="0">
                  <a:pos x="30" y="31"/>
                </a:cxn>
                <a:cxn ang="0">
                  <a:pos x="34" y="27"/>
                </a:cxn>
                <a:cxn ang="0">
                  <a:pos x="34" y="19"/>
                </a:cxn>
                <a:cxn ang="0">
                  <a:pos x="57" y="19"/>
                </a:cxn>
                <a:cxn ang="0">
                  <a:pos x="57" y="27"/>
                </a:cxn>
                <a:cxn ang="0">
                  <a:pos x="61" y="31"/>
                </a:cxn>
                <a:cxn ang="0">
                  <a:pos x="65" y="27"/>
                </a:cxn>
                <a:cxn ang="0">
                  <a:pos x="65" y="19"/>
                </a:cxn>
                <a:cxn ang="0">
                  <a:pos x="88" y="19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6" y="27"/>
                </a:cxn>
                <a:cxn ang="0">
                  <a:pos x="96" y="19"/>
                </a:cxn>
                <a:cxn ang="0">
                  <a:pos x="112" y="19"/>
                </a:cxn>
                <a:cxn ang="0">
                  <a:pos x="115" y="22"/>
                </a:cxn>
                <a:cxn ang="0">
                  <a:pos x="115" y="113"/>
                </a:cxn>
                <a:cxn ang="0">
                  <a:pos x="115" y="113"/>
                </a:cxn>
                <a:cxn ang="0">
                  <a:pos x="115" y="113"/>
                </a:cxn>
              </a:cxnLst>
              <a:rect l="0" t="0" r="r" b="b"/>
              <a:pathLst>
                <a:path w="122" h="123">
                  <a:moveTo>
                    <a:pt x="11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0" y="0"/>
                    <a:pt x="88" y="2"/>
                    <a:pt x="88" y="4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8" y="0"/>
                    <a:pt x="27" y="2"/>
                    <a:pt x="27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8"/>
                    <a:pt x="4" y="123"/>
                    <a:pt x="10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8" y="123"/>
                    <a:pt x="122" y="118"/>
                    <a:pt x="122" y="11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16"/>
                    <a:pt x="118" y="12"/>
                    <a:pt x="112" y="12"/>
                  </a:cubicBezTo>
                  <a:close/>
                  <a:moveTo>
                    <a:pt x="115" y="113"/>
                  </a:moveTo>
                  <a:cubicBezTo>
                    <a:pt x="115" y="114"/>
                    <a:pt x="114" y="115"/>
                    <a:pt x="112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7" y="114"/>
                    <a:pt x="7" y="1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9" y="19"/>
                    <a:pt x="1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9"/>
                    <a:pt x="28" y="31"/>
                    <a:pt x="30" y="31"/>
                  </a:cubicBezTo>
                  <a:cubicBezTo>
                    <a:pt x="32" y="31"/>
                    <a:pt x="34" y="29"/>
                    <a:pt x="34" y="2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9"/>
                    <a:pt x="59" y="31"/>
                    <a:pt x="61" y="31"/>
                  </a:cubicBezTo>
                  <a:cubicBezTo>
                    <a:pt x="63" y="31"/>
                    <a:pt x="65" y="29"/>
                    <a:pt x="65" y="2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9"/>
                    <a:pt x="90" y="31"/>
                    <a:pt x="92" y="31"/>
                  </a:cubicBezTo>
                  <a:cubicBezTo>
                    <a:pt x="94" y="31"/>
                    <a:pt x="96" y="29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5" y="20"/>
                    <a:pt x="115" y="22"/>
                  </a:cubicBezTo>
                  <a:lnTo>
                    <a:pt x="115" y="113"/>
                  </a:lnTo>
                  <a:close/>
                  <a:moveTo>
                    <a:pt x="115" y="113"/>
                  </a:moveTo>
                  <a:cubicBezTo>
                    <a:pt x="115" y="113"/>
                    <a:pt x="115" y="113"/>
                    <a:pt x="115" y="11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08"/>
            <p:cNvSpPr>
              <a:spLocks noChangeArrowheads="1"/>
            </p:cNvSpPr>
            <p:nvPr/>
          </p:nvSpPr>
          <p:spPr bwMode="auto">
            <a:xfrm>
              <a:off x="79375" y="2841626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09"/>
            <p:cNvSpPr>
              <a:spLocks noChangeArrowheads="1"/>
            </p:cNvSpPr>
            <p:nvPr/>
          </p:nvSpPr>
          <p:spPr bwMode="auto">
            <a:xfrm>
              <a:off x="79375" y="2897188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10"/>
            <p:cNvSpPr>
              <a:spLocks noChangeArrowheads="1"/>
            </p:cNvSpPr>
            <p:nvPr/>
          </p:nvSpPr>
          <p:spPr bwMode="auto">
            <a:xfrm>
              <a:off x="79375" y="2955926"/>
              <a:ext cx="42863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11"/>
            <p:cNvSpPr>
              <a:spLocks noChangeArrowheads="1"/>
            </p:cNvSpPr>
            <p:nvPr/>
          </p:nvSpPr>
          <p:spPr bwMode="auto">
            <a:xfrm>
              <a:off x="155575" y="2955926"/>
              <a:ext cx="46038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12"/>
            <p:cNvSpPr>
              <a:spLocks noChangeArrowheads="1"/>
            </p:cNvSpPr>
            <p:nvPr/>
          </p:nvSpPr>
          <p:spPr bwMode="auto">
            <a:xfrm>
              <a:off x="155575" y="2897188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113"/>
            <p:cNvSpPr>
              <a:spLocks noChangeArrowheads="1"/>
            </p:cNvSpPr>
            <p:nvPr/>
          </p:nvSpPr>
          <p:spPr bwMode="auto">
            <a:xfrm>
              <a:off x="155575" y="2841626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114"/>
            <p:cNvSpPr>
              <a:spLocks noChangeArrowheads="1"/>
            </p:cNvSpPr>
            <p:nvPr/>
          </p:nvSpPr>
          <p:spPr bwMode="auto">
            <a:xfrm>
              <a:off x="233363" y="2955926"/>
              <a:ext cx="4762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115"/>
            <p:cNvSpPr>
              <a:spLocks noChangeArrowheads="1"/>
            </p:cNvSpPr>
            <p:nvPr/>
          </p:nvSpPr>
          <p:spPr bwMode="auto">
            <a:xfrm>
              <a:off x="233363" y="2897188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116"/>
            <p:cNvSpPr>
              <a:spLocks noChangeArrowheads="1"/>
            </p:cNvSpPr>
            <p:nvPr/>
          </p:nvSpPr>
          <p:spPr bwMode="auto">
            <a:xfrm>
              <a:off x="233363" y="2841626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Freeform 153"/>
          <p:cNvSpPr>
            <a:spLocks noEditPoints="1"/>
          </p:cNvSpPr>
          <p:nvPr/>
        </p:nvSpPr>
        <p:spPr bwMode="auto">
          <a:xfrm>
            <a:off x="8976038" y="3706134"/>
            <a:ext cx="323564" cy="307279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Box 143"/>
          <p:cNvSpPr txBox="1"/>
          <p:nvPr/>
        </p:nvSpPr>
        <p:spPr>
          <a:xfrm>
            <a:off x="1828558" y="5098643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143"/>
          <p:cNvSpPr txBox="1"/>
          <p:nvPr/>
        </p:nvSpPr>
        <p:spPr>
          <a:xfrm>
            <a:off x="2759209" y="1755623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143"/>
          <p:cNvSpPr txBox="1"/>
          <p:nvPr/>
        </p:nvSpPr>
        <p:spPr>
          <a:xfrm>
            <a:off x="7297143" y="5467389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43"/>
          <p:cNvSpPr txBox="1"/>
          <p:nvPr/>
        </p:nvSpPr>
        <p:spPr>
          <a:xfrm>
            <a:off x="8768389" y="1905443"/>
            <a:ext cx="24646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374893" y="462746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38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11" grpId="0" animBg="1"/>
      <p:bldP spid="29" grpId="0" animBg="1"/>
      <p:bldP spid="30" grpId="0" animBg="1"/>
      <p:bldP spid="41" grpId="0" animBg="1"/>
      <p:bldP spid="57" grpId="0" animBg="1"/>
      <p:bldP spid="31" grpId="0"/>
      <p:bldP spid="32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93518" y="3548219"/>
            <a:ext cx="1127312" cy="0"/>
          </a:xfrm>
          <a:prstGeom prst="line">
            <a:avLst/>
          </a:prstGeom>
          <a:ln w="9525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30771" y="3548219"/>
            <a:ext cx="1113917" cy="0"/>
          </a:xfrm>
          <a:prstGeom prst="line">
            <a:avLst/>
          </a:prstGeom>
          <a:ln w="9525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607608" y="3280344"/>
            <a:ext cx="1821556" cy="513429"/>
            <a:chOff x="1607608" y="3504711"/>
            <a:chExt cx="1821556" cy="51342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607608" y="3772586"/>
              <a:ext cx="1821556" cy="0"/>
            </a:xfrm>
            <a:prstGeom prst="line">
              <a:avLst/>
            </a:prstGeom>
            <a:ln w="9525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607608" y="3504711"/>
              <a:ext cx="0" cy="513429"/>
            </a:xfrm>
            <a:prstGeom prst="line">
              <a:avLst/>
            </a:prstGeom>
            <a:ln w="9525" cmpd="sng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9335829" y="3280344"/>
            <a:ext cx="1821556" cy="513429"/>
            <a:chOff x="9335829" y="3504711"/>
            <a:chExt cx="1821556" cy="51342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9335829" y="3772586"/>
              <a:ext cx="1821556" cy="0"/>
            </a:xfrm>
            <a:prstGeom prst="line">
              <a:avLst/>
            </a:prstGeom>
            <a:ln w="9525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143991" y="3504711"/>
              <a:ext cx="0" cy="513429"/>
            </a:xfrm>
            <a:prstGeom prst="line">
              <a:avLst/>
            </a:prstGeom>
            <a:ln w="9525" cmpd="sng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5520831" y="2534755"/>
            <a:ext cx="1709941" cy="1984515"/>
            <a:chOff x="5520831" y="2759122"/>
            <a:chExt cx="1709941" cy="1984515"/>
          </a:xfrm>
        </p:grpSpPr>
        <p:sp>
          <p:nvSpPr>
            <p:cNvPr id="5" name="Hexagon 4"/>
            <p:cNvSpPr/>
            <p:nvPr/>
          </p:nvSpPr>
          <p:spPr>
            <a:xfrm rot="5400000">
              <a:off x="5383544" y="2896409"/>
              <a:ext cx="1984515" cy="1709941"/>
            </a:xfrm>
            <a:prstGeom prst="hexagon">
              <a:avLst/>
            </a:prstGeom>
            <a:solidFill>
              <a:srgbClr val="F29548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00B0F0"/>
                </a:solidFill>
                <a:latin typeface="Signika" pitchFamily="2" charset="0"/>
                <a:cs typeface="Arial" pitchFamily="34" charset="0"/>
              </a:endParaRPr>
            </a:p>
          </p:txBody>
        </p:sp>
        <p:sp>
          <p:nvSpPr>
            <p:cNvPr id="49174" name="Rectangle 35"/>
            <p:cNvSpPr>
              <a:spLocks noChangeArrowheads="1"/>
            </p:cNvSpPr>
            <p:nvPr/>
          </p:nvSpPr>
          <p:spPr bwMode="auto">
            <a:xfrm>
              <a:off x="5770848" y="3399556"/>
              <a:ext cx="12456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86157" y="2106154"/>
            <a:ext cx="707640" cy="756750"/>
            <a:chOff x="1286157" y="2330521"/>
            <a:chExt cx="707640" cy="756750"/>
          </a:xfrm>
        </p:grpSpPr>
        <p:sp>
          <p:nvSpPr>
            <p:cNvPr id="10" name="Hexagon 9"/>
            <p:cNvSpPr/>
            <p:nvPr/>
          </p:nvSpPr>
          <p:spPr>
            <a:xfrm rot="5400000">
              <a:off x="1261602" y="2355076"/>
              <a:ext cx="756750" cy="707640"/>
            </a:xfrm>
            <a:prstGeom prst="hexagon">
              <a:avLst/>
            </a:prstGeom>
            <a:solidFill>
              <a:srgbClr val="008C8A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itchFamily="34" charset="0"/>
              </a:endParaRPr>
            </a:p>
          </p:txBody>
        </p:sp>
        <p:pic>
          <p:nvPicPr>
            <p:cNvPr id="49176" name="Picture 29" descr="hea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6794" y="2493480"/>
              <a:ext cx="404045" cy="406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1286157" y="4034861"/>
            <a:ext cx="707640" cy="756750"/>
            <a:chOff x="1286157" y="4259228"/>
            <a:chExt cx="707640" cy="756750"/>
          </a:xfrm>
        </p:grpSpPr>
        <p:sp>
          <p:nvSpPr>
            <p:cNvPr id="32" name="Hexagon 31"/>
            <p:cNvSpPr/>
            <p:nvPr/>
          </p:nvSpPr>
          <p:spPr>
            <a:xfrm rot="5400000">
              <a:off x="1261602" y="4283783"/>
              <a:ext cx="756750" cy="707640"/>
            </a:xfrm>
            <a:prstGeom prst="hexagon">
              <a:avLst/>
            </a:prstGeom>
            <a:solidFill>
              <a:srgbClr val="F29548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itchFamily="34" charset="0"/>
              </a:endParaRPr>
            </a:p>
          </p:txBody>
        </p:sp>
        <p:pic>
          <p:nvPicPr>
            <p:cNvPr id="49177" name="Picture 30" descr="plan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308" y="4433347"/>
              <a:ext cx="468783" cy="468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3415770" y="3070508"/>
            <a:ext cx="991141" cy="1058110"/>
            <a:chOff x="3415770" y="3294875"/>
            <a:chExt cx="991141" cy="1058110"/>
          </a:xfrm>
        </p:grpSpPr>
        <p:sp>
          <p:nvSpPr>
            <p:cNvPr id="7" name="Hexagon 6"/>
            <p:cNvSpPr/>
            <p:nvPr/>
          </p:nvSpPr>
          <p:spPr>
            <a:xfrm rot="5400000">
              <a:off x="3382286" y="3328359"/>
              <a:ext cx="1058110" cy="991141"/>
            </a:xfrm>
            <a:prstGeom prst="hexagon">
              <a:avLst/>
            </a:prstGeom>
            <a:solidFill>
              <a:srgbClr val="008C8A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itchFamily="34" charset="0"/>
              </a:endParaRPr>
            </a:p>
          </p:txBody>
        </p:sp>
        <p:pic>
          <p:nvPicPr>
            <p:cNvPr id="49178" name="Picture 32" descr="gif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093" y="3571680"/>
              <a:ext cx="504500" cy="506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8344687" y="3070508"/>
            <a:ext cx="991141" cy="1058110"/>
            <a:chOff x="8344687" y="3294875"/>
            <a:chExt cx="991141" cy="1058110"/>
          </a:xfrm>
        </p:grpSpPr>
        <p:sp>
          <p:nvSpPr>
            <p:cNvPr id="9" name="Hexagon 8"/>
            <p:cNvSpPr/>
            <p:nvPr/>
          </p:nvSpPr>
          <p:spPr>
            <a:xfrm rot="5400000">
              <a:off x="8311203" y="3328359"/>
              <a:ext cx="1058110" cy="991141"/>
            </a:xfrm>
            <a:prstGeom prst="hexagon">
              <a:avLst/>
            </a:prstGeom>
            <a:solidFill>
              <a:srgbClr val="008C8A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itchFamily="34" charset="0"/>
              </a:endParaRPr>
            </a:p>
          </p:txBody>
        </p:sp>
        <p:pic>
          <p:nvPicPr>
            <p:cNvPr id="49180" name="Picture 37" descr="setting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1222" y="3547125"/>
              <a:ext cx="558075" cy="555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10822540" y="2106154"/>
            <a:ext cx="707640" cy="756750"/>
            <a:chOff x="10822540" y="2330521"/>
            <a:chExt cx="707640" cy="756750"/>
          </a:xfrm>
        </p:grpSpPr>
        <p:sp>
          <p:nvSpPr>
            <p:cNvPr id="12" name="Hexagon 11"/>
            <p:cNvSpPr/>
            <p:nvPr/>
          </p:nvSpPr>
          <p:spPr>
            <a:xfrm rot="5400000">
              <a:off x="10797985" y="2355076"/>
              <a:ext cx="756750" cy="707640"/>
            </a:xfrm>
            <a:prstGeom prst="hexagon">
              <a:avLst/>
            </a:prstGeom>
            <a:solidFill>
              <a:srgbClr val="F29548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itchFamily="34" charset="0"/>
              </a:endParaRPr>
            </a:p>
          </p:txBody>
        </p:sp>
        <p:pic>
          <p:nvPicPr>
            <p:cNvPr id="49181" name="Picture 38" descr="comment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336" y="2506874"/>
              <a:ext cx="404047" cy="404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10795752" y="4034861"/>
            <a:ext cx="707640" cy="756750"/>
            <a:chOff x="10795752" y="4259228"/>
            <a:chExt cx="707640" cy="756750"/>
          </a:xfrm>
        </p:grpSpPr>
        <p:sp>
          <p:nvSpPr>
            <p:cNvPr id="13" name="Hexagon 12"/>
            <p:cNvSpPr/>
            <p:nvPr/>
          </p:nvSpPr>
          <p:spPr>
            <a:xfrm rot="5400000">
              <a:off x="10771197" y="4283783"/>
              <a:ext cx="756750" cy="707640"/>
            </a:xfrm>
            <a:prstGeom prst="hexagon">
              <a:avLst/>
            </a:prstGeom>
            <a:solidFill>
              <a:srgbClr val="008C8A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262626"/>
                </a:solidFill>
                <a:cs typeface="Arial" pitchFamily="34" charset="0"/>
              </a:endParaRPr>
            </a:p>
          </p:txBody>
        </p:sp>
        <p:pic>
          <p:nvPicPr>
            <p:cNvPr id="49182" name="Picture 39" descr="portfolio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6388" y="4422186"/>
              <a:ext cx="428601" cy="4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23"/>
          <p:cNvSpPr txBox="1"/>
          <p:nvPr/>
        </p:nvSpPr>
        <p:spPr>
          <a:xfrm>
            <a:off x="1091267" y="528865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1091266" y="496546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5210780" y="528865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24"/>
          <p:cNvSpPr txBox="1"/>
          <p:nvPr/>
        </p:nvSpPr>
        <p:spPr>
          <a:xfrm>
            <a:off x="5210779" y="496546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8784445" y="528865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8784444" y="496546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矩形 41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74893" y="462746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83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9015" y="952029"/>
            <a:ext cx="6480720" cy="5256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8934" y="342524"/>
            <a:ext cx="4240882" cy="20473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5725" y="4552429"/>
            <a:ext cx="5067300" cy="2303318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4266293" y="2838188"/>
            <a:ext cx="43261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感谢聆听，批评指导</a:t>
            </a:r>
            <a:endParaRPr lang="zh-CN" altLang="en-US" sz="36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411438" y="3362336"/>
            <a:ext cx="40358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200" cap="all" dirty="0">
                <a:solidFill>
                  <a:schemeClr val="bg1"/>
                </a:solidFill>
                <a:cs typeface="Arial" panose="020B0604020202020204" pitchFamily="34" charset="0"/>
              </a:rPr>
              <a:t>Thank you to listen to criticism guidance</a:t>
            </a:r>
            <a:endParaRPr lang="zh-CN" altLang="en-US" sz="12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81791" y="5632549"/>
            <a:ext cx="1876605" cy="16001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" y="0"/>
            <a:ext cx="1761340" cy="1456085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5578070" y="4155638"/>
            <a:ext cx="17026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zh-CN" altLang="en-US" sz="12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锐旗设计</a:t>
            </a:r>
            <a:endParaRPr lang="zh-CN" altLang="en-US" sz="12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005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5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85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1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0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7775" y="2227256"/>
            <a:ext cx="2743200" cy="2706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30859" y="2836873"/>
            <a:ext cx="968535" cy="15696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9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1543" y="3040260"/>
            <a:ext cx="4916854" cy="41923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" y="0"/>
            <a:ext cx="3764727" cy="3112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902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728878" y="4284622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728878" y="2397044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4429919" y="1694223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429919" y="3349439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4429919" y="3581801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429919" y="5237017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4429919" y="5477984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4429919" y="2646618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4429919" y="4537064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238881" y="5604205"/>
            <a:ext cx="763063" cy="441774"/>
            <a:chOff x="5238881" y="5604205"/>
            <a:chExt cx="763063" cy="441774"/>
          </a:xfrm>
        </p:grpSpPr>
        <p:sp>
          <p:nvSpPr>
            <p:cNvPr id="87" name="Freeform 79"/>
            <p:cNvSpPr>
              <a:spLocks/>
            </p:cNvSpPr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00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93"/>
              <p:cNvSpPr>
                <a:spLocks/>
              </p:cNvSpPr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94"/>
              <p:cNvSpPr>
                <a:spLocks/>
              </p:cNvSpPr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195"/>
              <p:cNvSpPr>
                <a:spLocks/>
              </p:cNvSpPr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196"/>
              <p:cNvSpPr>
                <a:spLocks/>
              </p:cNvSpPr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97"/>
              <p:cNvSpPr>
                <a:spLocks/>
              </p:cNvSpPr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98"/>
              <p:cNvSpPr>
                <a:spLocks/>
              </p:cNvSpPr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839593" y="4666153"/>
            <a:ext cx="745852" cy="441774"/>
            <a:chOff x="6839593" y="4666153"/>
            <a:chExt cx="745852" cy="441774"/>
          </a:xfrm>
        </p:grpSpPr>
        <p:sp>
          <p:nvSpPr>
            <p:cNvPr id="89" name="Freeform 81"/>
            <p:cNvSpPr>
              <a:spLocks/>
            </p:cNvSpPr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207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839593" y="2775708"/>
            <a:ext cx="745852" cy="444643"/>
            <a:chOff x="6839593" y="2775708"/>
            <a:chExt cx="745852" cy="444643"/>
          </a:xfrm>
        </p:grpSpPr>
        <p:sp>
          <p:nvSpPr>
            <p:cNvPr id="91" name="Freeform 83"/>
            <p:cNvSpPr>
              <a:spLocks/>
            </p:cNvSpPr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211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207"/>
              <p:cNvSpPr>
                <a:spLocks/>
              </p:cNvSpPr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238881" y="1826181"/>
            <a:ext cx="763063" cy="438906"/>
            <a:chOff x="5238881" y="1826181"/>
            <a:chExt cx="763063" cy="438906"/>
          </a:xfrm>
        </p:grpSpPr>
        <p:sp>
          <p:nvSpPr>
            <p:cNvPr id="88" name="Freeform 80"/>
            <p:cNvSpPr>
              <a:spLocks/>
            </p:cNvSpPr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238881" y="3710891"/>
            <a:ext cx="763063" cy="444643"/>
            <a:chOff x="5238881" y="3710891"/>
            <a:chExt cx="763063" cy="444643"/>
          </a:xfrm>
        </p:grpSpPr>
        <p:sp>
          <p:nvSpPr>
            <p:cNvPr id="90" name="Freeform 82"/>
            <p:cNvSpPr>
              <a:spLocks/>
            </p:cNvSpPr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10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211"/>
              <p:cNvSpPr>
                <a:spLocks/>
              </p:cNvSpPr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212"/>
              <p:cNvSpPr>
                <a:spLocks/>
              </p:cNvSpPr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4" name="Text Placeholder 7"/>
          <p:cNvSpPr txBox="1">
            <a:spLocks/>
          </p:cNvSpPr>
          <p:nvPr/>
        </p:nvSpPr>
        <p:spPr>
          <a:xfrm>
            <a:off x="1367972" y="1647759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1733202" y="2032605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>
            <a:spLocks/>
          </p:cNvSpPr>
          <p:nvPr/>
        </p:nvSpPr>
        <p:spPr>
          <a:xfrm>
            <a:off x="1367972" y="318708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7" name="Text Placeholder 2"/>
          <p:cNvSpPr txBox="1">
            <a:spLocks/>
          </p:cNvSpPr>
          <p:nvPr/>
        </p:nvSpPr>
        <p:spPr>
          <a:xfrm>
            <a:off x="1733202" y="357193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 Placeholder 7"/>
          <p:cNvSpPr txBox="1">
            <a:spLocks/>
          </p:cNvSpPr>
          <p:nvPr/>
        </p:nvSpPr>
        <p:spPr>
          <a:xfrm>
            <a:off x="1367972" y="5000559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9" name="Text Placeholder 2"/>
          <p:cNvSpPr txBox="1">
            <a:spLocks/>
          </p:cNvSpPr>
          <p:nvPr/>
        </p:nvSpPr>
        <p:spPr>
          <a:xfrm>
            <a:off x="1733202" y="5385405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 Placeholder 7"/>
          <p:cNvSpPr txBox="1">
            <a:spLocks/>
          </p:cNvSpPr>
          <p:nvPr/>
        </p:nvSpPr>
        <p:spPr>
          <a:xfrm>
            <a:off x="8902441" y="1647759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1" name="Text Placeholder 2"/>
          <p:cNvSpPr txBox="1">
            <a:spLocks/>
          </p:cNvSpPr>
          <p:nvPr/>
        </p:nvSpPr>
        <p:spPr>
          <a:xfrm>
            <a:off x="8902441" y="2032605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 Placeholder 7"/>
          <p:cNvSpPr txBox="1">
            <a:spLocks/>
          </p:cNvSpPr>
          <p:nvPr/>
        </p:nvSpPr>
        <p:spPr>
          <a:xfrm>
            <a:off x="8902441" y="318708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3" name="Text Placeholder 2"/>
          <p:cNvSpPr txBox="1">
            <a:spLocks/>
          </p:cNvSpPr>
          <p:nvPr/>
        </p:nvSpPr>
        <p:spPr>
          <a:xfrm>
            <a:off x="8902441" y="357193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 Placeholder 7"/>
          <p:cNvSpPr txBox="1">
            <a:spLocks/>
          </p:cNvSpPr>
          <p:nvPr/>
        </p:nvSpPr>
        <p:spPr>
          <a:xfrm>
            <a:off x="8902441" y="5000559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5" name="Text Placeholder 2"/>
          <p:cNvSpPr txBox="1">
            <a:spLocks/>
          </p:cNvSpPr>
          <p:nvPr/>
        </p:nvSpPr>
        <p:spPr>
          <a:xfrm>
            <a:off x="8902441" y="5385405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374893" y="462746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48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8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6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4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8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2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4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008C8A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F2954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008C8A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008C8A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74893" y="462746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34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5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>
            <a:spLocks/>
          </p:cNvSpPr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008C8A"/>
          </a:solidFill>
          <a:ln w="25400" cap="flat" cmpd="sng" algn="ctr">
            <a:noFill/>
            <a:prstDash val="solid"/>
          </a:ln>
          <a:effectLst/>
          <a:ex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rgbClr val="F29548"/>
          </a:solidFill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8564" tIns="64282" rIns="128564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8564" tIns="64282" rIns="128564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008C8A"/>
          </a:solidFill>
        </p:grpSpPr>
        <p:sp>
          <p:nvSpPr>
            <p:cNvPr id="21" name="Freeform 9"/>
            <p:cNvSpPr>
              <a:spLocks/>
            </p:cNvSpPr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rgbClr val="F29548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8564" tIns="64282" rIns="128564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008C8A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rgbClr val="F29548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8564" tIns="64282" rIns="128564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008C8A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74893" y="462746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29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F29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F29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00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>
            <a:spLocks/>
          </p:cNvSpPr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08C8A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008C8A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F29548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008C8A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29548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矩形 19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74893" y="462746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10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/>
          </p:cNvSpPr>
          <p:nvPr/>
        </p:nvSpPr>
        <p:spPr bwMode="auto">
          <a:xfrm>
            <a:off x="7522889" y="548844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29548"/>
          </a:solidFill>
          <a:ln>
            <a:noFill/>
          </a:ln>
          <a:effectLst/>
          <a:ex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7" b="0">
                <a:latin typeface="Helvetica Light" charset="0"/>
                <a:sym typeface="Helvetica Light" charset="0"/>
              </a:rPr>
              <a:t> </a:t>
            </a:r>
            <a:endParaRPr lang="es-ES" altLang="zh-CN" sz="1318"/>
          </a:p>
        </p:txBody>
      </p:sp>
      <p:sp>
        <p:nvSpPr>
          <p:cNvPr id="63492" name="AutoShape 4"/>
          <p:cNvSpPr>
            <a:spLocks/>
          </p:cNvSpPr>
          <p:nvPr/>
        </p:nvSpPr>
        <p:spPr bwMode="auto">
          <a:xfrm>
            <a:off x="4764604" y="336385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29548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63494" name="AutoShape 6"/>
          <p:cNvSpPr>
            <a:spLocks/>
          </p:cNvSpPr>
          <p:nvPr/>
        </p:nvSpPr>
        <p:spPr bwMode="auto">
          <a:xfrm>
            <a:off x="7509495" y="391718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08C8A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63496" name="AutoShape 8"/>
          <p:cNvSpPr>
            <a:spLocks/>
          </p:cNvSpPr>
          <p:nvPr/>
        </p:nvSpPr>
        <p:spPr bwMode="auto">
          <a:xfrm>
            <a:off x="4751210" y="197089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008C8A"/>
          </a:solidFill>
          <a:ln>
            <a:noFill/>
          </a:ln>
          <a:ex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7" b="0">
                <a:latin typeface="Helvetica Light" charset="0"/>
                <a:sym typeface="Helvetica Light" charset="0"/>
              </a:rPr>
              <a:t> </a:t>
            </a:r>
            <a:endParaRPr lang="es-ES" altLang="zh-CN" sz="1318"/>
          </a:p>
        </p:txBody>
      </p:sp>
      <p:sp>
        <p:nvSpPr>
          <p:cNvPr id="63498" name="AutoShape 10"/>
          <p:cNvSpPr>
            <a:spLocks/>
          </p:cNvSpPr>
          <p:nvPr/>
        </p:nvSpPr>
        <p:spPr bwMode="auto">
          <a:xfrm>
            <a:off x="4785531" y="492422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008C8A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63500" name="AutoShape 12"/>
          <p:cNvSpPr>
            <a:spLocks/>
          </p:cNvSpPr>
          <p:nvPr/>
        </p:nvSpPr>
        <p:spPr bwMode="auto">
          <a:xfrm>
            <a:off x="7504472" y="252422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29548"/>
          </a:solidFill>
          <a:ln>
            <a:noFill/>
          </a:ln>
          <a:extLst/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288372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257049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70706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287916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30406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9" name="AutoShape 21"/>
          <p:cNvSpPr>
            <a:spLocks/>
          </p:cNvSpPr>
          <p:nvPr/>
        </p:nvSpPr>
        <p:spPr bwMode="auto">
          <a:xfrm>
            <a:off x="7090102" y="27485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2954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>
            <a:spLocks/>
          </p:cNvSpPr>
          <p:nvPr/>
        </p:nvSpPr>
        <p:spPr bwMode="auto">
          <a:xfrm>
            <a:off x="7125260" y="413231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8C8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1" name="AutoShape 23"/>
          <p:cNvSpPr>
            <a:spLocks/>
          </p:cNvSpPr>
          <p:nvPr/>
        </p:nvSpPr>
        <p:spPr bwMode="auto">
          <a:xfrm>
            <a:off x="7170464" y="568600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2954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>
            <a:spLocks/>
          </p:cNvSpPr>
          <p:nvPr/>
        </p:nvSpPr>
        <p:spPr bwMode="auto">
          <a:xfrm>
            <a:off x="5533073" y="21860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8C8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>
            <a:spLocks/>
          </p:cNvSpPr>
          <p:nvPr/>
        </p:nvSpPr>
        <p:spPr bwMode="auto">
          <a:xfrm>
            <a:off x="5514656" y="357898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2954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4" name="AutoShape 26"/>
          <p:cNvSpPr>
            <a:spLocks/>
          </p:cNvSpPr>
          <p:nvPr/>
        </p:nvSpPr>
        <p:spPr bwMode="auto">
          <a:xfrm>
            <a:off x="5506285" y="515024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008C8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258659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52296" y="19708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626811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52296" y="33390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05844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52296" y="47706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45384" y="2461859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45384" y="218861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45384" y="3830011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45384" y="355676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45384" y="526164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45384" y="498839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374893" y="1037809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74893" y="462746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008C8A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8C8A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374893" y="280608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 smtClean="0">
                <a:solidFill>
                  <a:srgbClr val="008C8A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8C8A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35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7775" y="2227256"/>
            <a:ext cx="2743200" cy="2706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29691" y="2836873"/>
            <a:ext cx="1199367" cy="15696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96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9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1543" y="3040260"/>
            <a:ext cx="4916854" cy="41923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" y="0"/>
            <a:ext cx="3764727" cy="3112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0869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1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3007</Words>
  <Application>Microsoft Office PowerPoint</Application>
  <PresentationFormat>自定义</PresentationFormat>
  <Paragraphs>345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9" baseType="lpstr">
      <vt:lpstr>Gill Sans</vt:lpstr>
      <vt:lpstr>Gungsuh</vt:lpstr>
      <vt:lpstr>Helvetica Light</vt:lpstr>
      <vt:lpstr>Lato</vt:lpstr>
      <vt:lpstr>Lato Regular</vt:lpstr>
      <vt:lpstr>MS PGothic</vt:lpstr>
      <vt:lpstr>MS PGothic</vt:lpstr>
      <vt:lpstr>Signika</vt:lpstr>
      <vt:lpstr>나눔고딕</vt:lpstr>
      <vt:lpstr>宋体</vt:lpstr>
      <vt:lpstr>微软雅黑</vt:lpstr>
      <vt:lpstr>微软雅黑 Light</vt:lpstr>
      <vt:lpstr>Agency FB</vt:lpstr>
      <vt:lpstr>Arial</vt:lpstr>
      <vt:lpstr>Calibri</vt:lpstr>
      <vt:lpstr>Calibri Light</vt:lpstr>
      <vt:lpstr>Ebrima</vt:lpstr>
      <vt:lpstr>Franklin Gothic Book</vt:lpstr>
      <vt:lpstr>Helvetica</vt:lpstr>
      <vt:lpstr>自定义设计方案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/>
  <cp:keywords>锐旗设计；https://9ppt.taobao.com</cp:keywords>
  <cp:lastModifiedBy/>
  <cp:revision>1</cp:revision>
  <dcterms:created xsi:type="dcterms:W3CDTF">2016-09-17T14:14:58Z</dcterms:created>
  <dcterms:modified xsi:type="dcterms:W3CDTF">2016-11-07T14:32:50Z</dcterms:modified>
  <cp:category>锐旗设计；https://9ppt.taobao.com</cp:category>
</cp:coreProperties>
</file>